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70" r:id="rId10"/>
    <p:sldId id="263" r:id="rId11"/>
    <p:sldId id="266" r:id="rId12"/>
    <p:sldId id="267" r:id="rId13"/>
    <p:sldId id="264" r:id="rId14"/>
    <p:sldId id="268" r:id="rId15"/>
    <p:sldId id="25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70" d="100"/>
          <a:sy n="70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78EEAE-D7A2-476D-BF96-D57197559E6B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844CBE32-62AB-42CB-A11C-B8C311B30258}">
      <dgm:prSet phldrT="[Текст]" custT="1"/>
      <dgm:spPr/>
      <dgm:t>
        <a:bodyPr/>
        <a:lstStyle/>
        <a:p>
          <a:r>
            <a:rPr lang="ru-RU" sz="2500" dirty="0" smtClean="0">
              <a:solidFill>
                <a:srgbClr val="FF0000"/>
              </a:solidFill>
            </a:rPr>
            <a:t>Александра Соловьева</a:t>
          </a:r>
          <a:endParaRPr lang="ru-RU" sz="2500" dirty="0">
            <a:solidFill>
              <a:srgbClr val="FF0000"/>
            </a:solidFill>
          </a:endParaRPr>
        </a:p>
      </dgm:t>
    </dgm:pt>
    <dgm:pt modelId="{5E96172B-8425-4A4A-A1D7-529AEB2FB787}" type="parTrans" cxnId="{C7C24760-BCE7-468E-82C4-3BE2337C887C}">
      <dgm:prSet/>
      <dgm:spPr/>
      <dgm:t>
        <a:bodyPr/>
        <a:lstStyle/>
        <a:p>
          <a:endParaRPr lang="ru-RU"/>
        </a:p>
      </dgm:t>
    </dgm:pt>
    <dgm:pt modelId="{9FE12390-117C-45AA-B5D3-DB92AEDC3D3B}" type="sibTrans" cxnId="{C7C24760-BCE7-468E-82C4-3BE2337C887C}">
      <dgm:prSet/>
      <dgm:spPr/>
      <dgm:t>
        <a:bodyPr/>
        <a:lstStyle/>
        <a:p>
          <a:endParaRPr lang="ru-RU"/>
        </a:p>
      </dgm:t>
    </dgm:pt>
    <dgm:pt modelId="{97F7C5A0-AE24-4649-9898-D262942DF575}">
      <dgm:prSet phldrT="[Текст]" custT="1"/>
      <dgm:spPr/>
      <dgm:t>
        <a:bodyPr/>
        <a:lstStyle/>
        <a:p>
          <a:r>
            <a:rPr lang="ru-RU" sz="2500" dirty="0" smtClean="0">
              <a:solidFill>
                <a:srgbClr val="FF0000"/>
              </a:solidFill>
            </a:rPr>
            <a:t>Марины </a:t>
          </a:r>
        </a:p>
        <a:p>
          <a:r>
            <a:rPr lang="ru-RU" sz="2500" dirty="0" smtClean="0">
              <a:solidFill>
                <a:srgbClr val="FF0000"/>
              </a:solidFill>
            </a:rPr>
            <a:t>Захаровой</a:t>
          </a:r>
          <a:endParaRPr lang="ru-RU" sz="2500" dirty="0">
            <a:solidFill>
              <a:srgbClr val="FF0000"/>
            </a:solidFill>
          </a:endParaRPr>
        </a:p>
      </dgm:t>
    </dgm:pt>
    <dgm:pt modelId="{8431F280-5A33-4267-A151-0A1449DFCBC0}" type="parTrans" cxnId="{2D959F9B-0962-4CAE-8F86-B90CEE7523C2}">
      <dgm:prSet/>
      <dgm:spPr/>
      <dgm:t>
        <a:bodyPr/>
        <a:lstStyle/>
        <a:p>
          <a:endParaRPr lang="ru-RU"/>
        </a:p>
      </dgm:t>
    </dgm:pt>
    <dgm:pt modelId="{3332CAD8-5941-4A94-935D-C47A943A02CF}" type="sibTrans" cxnId="{2D959F9B-0962-4CAE-8F86-B90CEE7523C2}">
      <dgm:prSet/>
      <dgm:spPr/>
      <dgm:t>
        <a:bodyPr/>
        <a:lstStyle/>
        <a:p>
          <a:endParaRPr lang="ru-RU"/>
        </a:p>
      </dgm:t>
    </dgm:pt>
    <dgm:pt modelId="{9AC78C09-5639-4696-9AB1-6E9C403DBF83}">
      <dgm:prSet phldrT="[Текст]" custT="1"/>
      <dgm:spPr/>
      <dgm:t>
        <a:bodyPr/>
        <a:lstStyle/>
        <a:p>
          <a:r>
            <a: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Дарьи Жук</a:t>
          </a:r>
          <a:endParaRPr lang="ru-RU" sz="25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E9675242-1B7B-439F-85B0-892836693B32}" type="parTrans" cxnId="{AAC9D8CD-D50F-455A-BA5A-A0ADF8322AAB}">
      <dgm:prSet/>
      <dgm:spPr/>
      <dgm:t>
        <a:bodyPr/>
        <a:lstStyle/>
        <a:p>
          <a:endParaRPr lang="ru-RU"/>
        </a:p>
      </dgm:t>
    </dgm:pt>
    <dgm:pt modelId="{8BEC0691-EFE2-4302-8B86-EE16761DAA91}" type="sibTrans" cxnId="{AAC9D8CD-D50F-455A-BA5A-A0ADF8322AAB}">
      <dgm:prSet/>
      <dgm:spPr/>
      <dgm:t>
        <a:bodyPr/>
        <a:lstStyle/>
        <a:p>
          <a:endParaRPr lang="ru-RU"/>
        </a:p>
      </dgm:t>
    </dgm:pt>
    <dgm:pt modelId="{4DBAEC13-C359-448C-A113-76C11187BBF4}" type="pres">
      <dgm:prSet presAssocID="{9678EEAE-D7A2-476D-BF96-D57197559E6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2A7A61DB-F7AD-45B5-8C4D-0173A325F336}" type="pres">
      <dgm:prSet presAssocID="{844CBE32-62AB-42CB-A11C-B8C311B30258}" presName="gear1" presStyleLbl="node1" presStyleIdx="0" presStyleCnt="3" custScaleX="113310" custScaleY="110655" custLinFactNeighborX="35249" custLinFactNeighborY="-1682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E36541-14C0-4802-B0A1-CF6285C8D335}" type="pres">
      <dgm:prSet presAssocID="{844CBE32-62AB-42CB-A11C-B8C311B30258}" presName="gear1srcNode" presStyleLbl="node1" presStyleIdx="0" presStyleCnt="3"/>
      <dgm:spPr/>
      <dgm:t>
        <a:bodyPr/>
        <a:lstStyle/>
        <a:p>
          <a:endParaRPr lang="ru-RU"/>
        </a:p>
      </dgm:t>
    </dgm:pt>
    <dgm:pt modelId="{56823A11-75B6-4365-AEF0-232FBC2BFBA6}" type="pres">
      <dgm:prSet presAssocID="{844CBE32-62AB-42CB-A11C-B8C311B30258}" presName="gear1dstNode" presStyleLbl="node1" presStyleIdx="0" presStyleCnt="3"/>
      <dgm:spPr/>
      <dgm:t>
        <a:bodyPr/>
        <a:lstStyle/>
        <a:p>
          <a:endParaRPr lang="ru-RU"/>
        </a:p>
      </dgm:t>
    </dgm:pt>
    <dgm:pt modelId="{EA9024CA-AB70-4B0B-88BA-62B3E90DDB07}" type="pres">
      <dgm:prSet presAssocID="{97F7C5A0-AE24-4649-9898-D262942DF575}" presName="gear2" presStyleLbl="node1" presStyleIdx="1" presStyleCnt="3" custScaleX="173149" custScaleY="152276" custLinFactNeighborX="-19916" custLinFactNeighborY="3916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903FEE-B2A1-4973-9928-0F24CB198FBA}" type="pres">
      <dgm:prSet presAssocID="{97F7C5A0-AE24-4649-9898-D262942DF575}" presName="gear2srcNode" presStyleLbl="node1" presStyleIdx="1" presStyleCnt="3"/>
      <dgm:spPr/>
      <dgm:t>
        <a:bodyPr/>
        <a:lstStyle/>
        <a:p>
          <a:endParaRPr lang="ru-RU"/>
        </a:p>
      </dgm:t>
    </dgm:pt>
    <dgm:pt modelId="{B41F86C8-C7E4-4EBD-B630-04ACC21F08E3}" type="pres">
      <dgm:prSet presAssocID="{97F7C5A0-AE24-4649-9898-D262942DF575}" presName="gear2dstNode" presStyleLbl="node1" presStyleIdx="1" presStyleCnt="3"/>
      <dgm:spPr/>
      <dgm:t>
        <a:bodyPr/>
        <a:lstStyle/>
        <a:p>
          <a:endParaRPr lang="ru-RU"/>
        </a:p>
      </dgm:t>
    </dgm:pt>
    <dgm:pt modelId="{3949F90E-494A-457C-9915-2E19D999EC60}" type="pres">
      <dgm:prSet presAssocID="{9AC78C09-5639-4696-9AB1-6E9C403DBF83}" presName="gear3" presStyleLbl="node1" presStyleIdx="2" presStyleCnt="3" custScaleX="152449" custScaleY="151731" custLinFactNeighborX="5746" custLinFactNeighborY="-384"/>
      <dgm:spPr/>
      <dgm:t>
        <a:bodyPr/>
        <a:lstStyle/>
        <a:p>
          <a:endParaRPr lang="ru-RU"/>
        </a:p>
      </dgm:t>
    </dgm:pt>
    <dgm:pt modelId="{11D18D37-C48D-4860-B905-C442CCCA616E}" type="pres">
      <dgm:prSet presAssocID="{9AC78C09-5639-4696-9AB1-6E9C403DBF8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5BF61C-39DF-4DB7-AF80-051C415E82E8}" type="pres">
      <dgm:prSet presAssocID="{9AC78C09-5639-4696-9AB1-6E9C403DBF83}" presName="gear3srcNode" presStyleLbl="node1" presStyleIdx="2" presStyleCnt="3"/>
      <dgm:spPr/>
      <dgm:t>
        <a:bodyPr/>
        <a:lstStyle/>
        <a:p>
          <a:endParaRPr lang="ru-RU"/>
        </a:p>
      </dgm:t>
    </dgm:pt>
    <dgm:pt modelId="{FD1F1FA2-28CF-4936-8140-8DECF3C06B94}" type="pres">
      <dgm:prSet presAssocID="{9AC78C09-5639-4696-9AB1-6E9C403DBF83}" presName="gear3dstNode" presStyleLbl="node1" presStyleIdx="2" presStyleCnt="3"/>
      <dgm:spPr/>
      <dgm:t>
        <a:bodyPr/>
        <a:lstStyle/>
        <a:p>
          <a:endParaRPr lang="ru-RU"/>
        </a:p>
      </dgm:t>
    </dgm:pt>
    <dgm:pt modelId="{EE974B2B-B79F-43DB-8E26-FBAB5DFD2F7A}" type="pres">
      <dgm:prSet presAssocID="{9FE12390-117C-45AA-B5D3-DB92AEDC3D3B}" presName="connector1" presStyleLbl="sibTrans2D1" presStyleIdx="0" presStyleCnt="3" custLinFactNeighborX="29031" custLinFactNeighborY="-28276"/>
      <dgm:spPr/>
      <dgm:t>
        <a:bodyPr/>
        <a:lstStyle/>
        <a:p>
          <a:endParaRPr lang="ru-RU"/>
        </a:p>
      </dgm:t>
    </dgm:pt>
    <dgm:pt modelId="{D0A583AA-5E3C-45B9-B0CF-C8E88B434556}" type="pres">
      <dgm:prSet presAssocID="{3332CAD8-5941-4A94-935D-C47A943A02CF}" presName="connector2" presStyleLbl="sibTrans2D1" presStyleIdx="1" presStyleCnt="3"/>
      <dgm:spPr/>
      <dgm:t>
        <a:bodyPr/>
        <a:lstStyle/>
        <a:p>
          <a:endParaRPr lang="ru-RU"/>
        </a:p>
      </dgm:t>
    </dgm:pt>
    <dgm:pt modelId="{E28A94A5-A6C8-446C-B607-13B904863524}" type="pres">
      <dgm:prSet presAssocID="{8BEC0691-EFE2-4302-8B86-EE16761DAA91}" presName="connector3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C96AC6CD-BF3A-454E-9C37-BE1F3BDC6CAF}" type="presOf" srcId="{9678EEAE-D7A2-476D-BF96-D57197559E6B}" destId="{4DBAEC13-C359-448C-A113-76C11187BBF4}" srcOrd="0" destOrd="0" presId="urn:microsoft.com/office/officeart/2005/8/layout/gear1"/>
    <dgm:cxn modelId="{7A86993D-A9D4-4955-9908-6D8B4D0FEA46}" type="presOf" srcId="{9AC78C09-5639-4696-9AB1-6E9C403DBF83}" destId="{FD1F1FA2-28CF-4936-8140-8DECF3C06B94}" srcOrd="3" destOrd="0" presId="urn:microsoft.com/office/officeart/2005/8/layout/gear1"/>
    <dgm:cxn modelId="{C6DFD638-2597-42A6-BD33-9211D4FDE41C}" type="presOf" srcId="{844CBE32-62AB-42CB-A11C-B8C311B30258}" destId="{2A7A61DB-F7AD-45B5-8C4D-0173A325F336}" srcOrd="0" destOrd="0" presId="urn:microsoft.com/office/officeart/2005/8/layout/gear1"/>
    <dgm:cxn modelId="{6E6CA5E8-7546-4782-83E8-3470FB3BA0BD}" type="presOf" srcId="{8BEC0691-EFE2-4302-8B86-EE16761DAA91}" destId="{E28A94A5-A6C8-446C-B607-13B904863524}" srcOrd="0" destOrd="0" presId="urn:microsoft.com/office/officeart/2005/8/layout/gear1"/>
    <dgm:cxn modelId="{BE8DC3D3-AA38-46F9-987D-DCF7D52FB5E7}" type="presOf" srcId="{97F7C5A0-AE24-4649-9898-D262942DF575}" destId="{EA9024CA-AB70-4B0B-88BA-62B3E90DDB07}" srcOrd="0" destOrd="0" presId="urn:microsoft.com/office/officeart/2005/8/layout/gear1"/>
    <dgm:cxn modelId="{7F2653C4-97CD-44B2-B21F-4B1AFD75F3D4}" type="presOf" srcId="{844CBE32-62AB-42CB-A11C-B8C311B30258}" destId="{E3E36541-14C0-4802-B0A1-CF6285C8D335}" srcOrd="1" destOrd="0" presId="urn:microsoft.com/office/officeart/2005/8/layout/gear1"/>
    <dgm:cxn modelId="{4C7B7F34-B020-41BB-9765-9D2238935A5A}" type="presOf" srcId="{97F7C5A0-AE24-4649-9898-D262942DF575}" destId="{B41F86C8-C7E4-4EBD-B630-04ACC21F08E3}" srcOrd="2" destOrd="0" presId="urn:microsoft.com/office/officeart/2005/8/layout/gear1"/>
    <dgm:cxn modelId="{6CA336B1-BE07-4FBE-A003-DA87EEA7A15C}" type="presOf" srcId="{9FE12390-117C-45AA-B5D3-DB92AEDC3D3B}" destId="{EE974B2B-B79F-43DB-8E26-FBAB5DFD2F7A}" srcOrd="0" destOrd="0" presId="urn:microsoft.com/office/officeart/2005/8/layout/gear1"/>
    <dgm:cxn modelId="{2D959F9B-0962-4CAE-8F86-B90CEE7523C2}" srcId="{9678EEAE-D7A2-476D-BF96-D57197559E6B}" destId="{97F7C5A0-AE24-4649-9898-D262942DF575}" srcOrd="1" destOrd="0" parTransId="{8431F280-5A33-4267-A151-0A1449DFCBC0}" sibTransId="{3332CAD8-5941-4A94-935D-C47A943A02CF}"/>
    <dgm:cxn modelId="{2846171F-3D95-4735-A6DF-F81BA0790E34}" type="presOf" srcId="{844CBE32-62AB-42CB-A11C-B8C311B30258}" destId="{56823A11-75B6-4365-AEF0-232FBC2BFBA6}" srcOrd="2" destOrd="0" presId="urn:microsoft.com/office/officeart/2005/8/layout/gear1"/>
    <dgm:cxn modelId="{F5E5493C-23D8-4A87-A7D4-639B85653BAB}" type="presOf" srcId="{9AC78C09-5639-4696-9AB1-6E9C403DBF83}" destId="{3949F90E-494A-457C-9915-2E19D999EC60}" srcOrd="0" destOrd="0" presId="urn:microsoft.com/office/officeart/2005/8/layout/gear1"/>
    <dgm:cxn modelId="{7169C32D-7AFF-4E17-9C97-7B681A419DD0}" type="presOf" srcId="{3332CAD8-5941-4A94-935D-C47A943A02CF}" destId="{D0A583AA-5E3C-45B9-B0CF-C8E88B434556}" srcOrd="0" destOrd="0" presId="urn:microsoft.com/office/officeart/2005/8/layout/gear1"/>
    <dgm:cxn modelId="{AAC9D8CD-D50F-455A-BA5A-A0ADF8322AAB}" srcId="{9678EEAE-D7A2-476D-BF96-D57197559E6B}" destId="{9AC78C09-5639-4696-9AB1-6E9C403DBF83}" srcOrd="2" destOrd="0" parTransId="{E9675242-1B7B-439F-85B0-892836693B32}" sibTransId="{8BEC0691-EFE2-4302-8B86-EE16761DAA91}"/>
    <dgm:cxn modelId="{730F97D0-D5FF-4B38-B959-EA0F292D62CA}" type="presOf" srcId="{9AC78C09-5639-4696-9AB1-6E9C403DBF83}" destId="{AB5BF61C-39DF-4DB7-AF80-051C415E82E8}" srcOrd="2" destOrd="0" presId="urn:microsoft.com/office/officeart/2005/8/layout/gear1"/>
    <dgm:cxn modelId="{DBF226A5-6649-4BA5-BEC2-3B842EAB072A}" type="presOf" srcId="{9AC78C09-5639-4696-9AB1-6E9C403DBF83}" destId="{11D18D37-C48D-4860-B905-C442CCCA616E}" srcOrd="1" destOrd="0" presId="urn:microsoft.com/office/officeart/2005/8/layout/gear1"/>
    <dgm:cxn modelId="{C7C24760-BCE7-468E-82C4-3BE2337C887C}" srcId="{9678EEAE-D7A2-476D-BF96-D57197559E6B}" destId="{844CBE32-62AB-42CB-A11C-B8C311B30258}" srcOrd="0" destOrd="0" parTransId="{5E96172B-8425-4A4A-A1D7-529AEB2FB787}" sibTransId="{9FE12390-117C-45AA-B5D3-DB92AEDC3D3B}"/>
    <dgm:cxn modelId="{C8343F8D-6E90-44BA-8CD2-9A49BDFA0B13}" type="presOf" srcId="{97F7C5A0-AE24-4649-9898-D262942DF575}" destId="{D0903FEE-B2A1-4973-9928-0F24CB198FBA}" srcOrd="1" destOrd="0" presId="urn:microsoft.com/office/officeart/2005/8/layout/gear1"/>
    <dgm:cxn modelId="{76A99178-E628-46D8-AD91-3D89D3E54286}" type="presParOf" srcId="{4DBAEC13-C359-448C-A113-76C11187BBF4}" destId="{2A7A61DB-F7AD-45B5-8C4D-0173A325F336}" srcOrd="0" destOrd="0" presId="urn:microsoft.com/office/officeart/2005/8/layout/gear1"/>
    <dgm:cxn modelId="{6835E8DA-5E72-4221-A6AF-F3F172011899}" type="presParOf" srcId="{4DBAEC13-C359-448C-A113-76C11187BBF4}" destId="{E3E36541-14C0-4802-B0A1-CF6285C8D335}" srcOrd="1" destOrd="0" presId="urn:microsoft.com/office/officeart/2005/8/layout/gear1"/>
    <dgm:cxn modelId="{B225BFE2-15C4-4E12-9F1F-C6F92142CD9D}" type="presParOf" srcId="{4DBAEC13-C359-448C-A113-76C11187BBF4}" destId="{56823A11-75B6-4365-AEF0-232FBC2BFBA6}" srcOrd="2" destOrd="0" presId="urn:microsoft.com/office/officeart/2005/8/layout/gear1"/>
    <dgm:cxn modelId="{E5F4D560-6DF4-44BA-8B38-F643B117AB7A}" type="presParOf" srcId="{4DBAEC13-C359-448C-A113-76C11187BBF4}" destId="{EA9024CA-AB70-4B0B-88BA-62B3E90DDB07}" srcOrd="3" destOrd="0" presId="urn:microsoft.com/office/officeart/2005/8/layout/gear1"/>
    <dgm:cxn modelId="{028B5E49-FEEE-4FED-A9C4-50E13A29F581}" type="presParOf" srcId="{4DBAEC13-C359-448C-A113-76C11187BBF4}" destId="{D0903FEE-B2A1-4973-9928-0F24CB198FBA}" srcOrd="4" destOrd="0" presId="urn:microsoft.com/office/officeart/2005/8/layout/gear1"/>
    <dgm:cxn modelId="{542BDA5B-8612-4FC1-A58F-41F6759CCBE0}" type="presParOf" srcId="{4DBAEC13-C359-448C-A113-76C11187BBF4}" destId="{B41F86C8-C7E4-4EBD-B630-04ACC21F08E3}" srcOrd="5" destOrd="0" presId="urn:microsoft.com/office/officeart/2005/8/layout/gear1"/>
    <dgm:cxn modelId="{C54BD101-2B52-4E1C-93BA-437AB316F081}" type="presParOf" srcId="{4DBAEC13-C359-448C-A113-76C11187BBF4}" destId="{3949F90E-494A-457C-9915-2E19D999EC60}" srcOrd="6" destOrd="0" presId="urn:microsoft.com/office/officeart/2005/8/layout/gear1"/>
    <dgm:cxn modelId="{FB6C6A04-EB21-4A10-90B1-3CDF76DA9F33}" type="presParOf" srcId="{4DBAEC13-C359-448C-A113-76C11187BBF4}" destId="{11D18D37-C48D-4860-B905-C442CCCA616E}" srcOrd="7" destOrd="0" presId="urn:microsoft.com/office/officeart/2005/8/layout/gear1"/>
    <dgm:cxn modelId="{0C3E1A02-482F-404E-8933-9D5507206938}" type="presParOf" srcId="{4DBAEC13-C359-448C-A113-76C11187BBF4}" destId="{AB5BF61C-39DF-4DB7-AF80-051C415E82E8}" srcOrd="8" destOrd="0" presId="urn:microsoft.com/office/officeart/2005/8/layout/gear1"/>
    <dgm:cxn modelId="{6122AACA-037F-4349-809B-82F1280171E1}" type="presParOf" srcId="{4DBAEC13-C359-448C-A113-76C11187BBF4}" destId="{FD1F1FA2-28CF-4936-8140-8DECF3C06B94}" srcOrd="9" destOrd="0" presId="urn:microsoft.com/office/officeart/2005/8/layout/gear1"/>
    <dgm:cxn modelId="{22283828-CACC-4E3B-9BA7-B8F3BDE5DF52}" type="presParOf" srcId="{4DBAEC13-C359-448C-A113-76C11187BBF4}" destId="{EE974B2B-B79F-43DB-8E26-FBAB5DFD2F7A}" srcOrd="10" destOrd="0" presId="urn:microsoft.com/office/officeart/2005/8/layout/gear1"/>
    <dgm:cxn modelId="{78E320FD-7268-49CB-A8C4-73DB6DAD75B2}" type="presParOf" srcId="{4DBAEC13-C359-448C-A113-76C11187BBF4}" destId="{D0A583AA-5E3C-45B9-B0CF-C8E88B434556}" srcOrd="11" destOrd="0" presId="urn:microsoft.com/office/officeart/2005/8/layout/gear1"/>
    <dgm:cxn modelId="{4D8177F1-C555-434F-9B23-C404F6D2E979}" type="presParOf" srcId="{4DBAEC13-C359-448C-A113-76C11187BBF4}" destId="{E28A94A5-A6C8-446C-B607-13B904863524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5EC27B-9877-4DCA-9E91-C8A8A81EFA1F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CD2F75E-BC49-48AE-888E-FE2F27CBEA11}">
      <dgm:prSet phldrT="[Текст]"/>
      <dgm:spPr/>
      <dgm:t>
        <a:bodyPr/>
        <a:lstStyle/>
        <a:p>
          <a:r>
            <a:rPr lang="ru-RU" dirty="0" smtClean="0"/>
            <a:t>1.</a:t>
          </a:r>
        </a:p>
      </dgm:t>
    </dgm:pt>
    <dgm:pt modelId="{A5E64FBB-2A6F-4782-A15C-227C78A5FE21}" type="parTrans" cxnId="{A6207FB9-57F6-42D0-91A9-40738C392BF8}">
      <dgm:prSet/>
      <dgm:spPr/>
      <dgm:t>
        <a:bodyPr/>
        <a:lstStyle/>
        <a:p>
          <a:endParaRPr lang="ru-RU"/>
        </a:p>
      </dgm:t>
    </dgm:pt>
    <dgm:pt modelId="{5345CED5-522C-4A39-A120-571087663A02}" type="sibTrans" cxnId="{A6207FB9-57F6-42D0-91A9-40738C392BF8}">
      <dgm:prSet/>
      <dgm:spPr/>
      <dgm:t>
        <a:bodyPr/>
        <a:lstStyle/>
        <a:p>
          <a:endParaRPr lang="ru-RU"/>
        </a:p>
      </dgm:t>
    </dgm:pt>
    <dgm:pt modelId="{3097A066-98BA-4A00-BA3E-331FDCFFE5A5}">
      <dgm:prSet phldrT="[Текст]"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Усвоение обязательного минимума содержания общеобразовательных программ.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753E76D4-0119-4FDC-AC58-8C408FFAA96E}" type="parTrans" cxnId="{8DBEDF82-ABFF-497F-97E2-71A727F64BD4}">
      <dgm:prSet/>
      <dgm:spPr/>
      <dgm:t>
        <a:bodyPr/>
        <a:lstStyle/>
        <a:p>
          <a:endParaRPr lang="ru-RU"/>
        </a:p>
      </dgm:t>
    </dgm:pt>
    <dgm:pt modelId="{F5FFDF08-40FF-4C86-A2AF-AE2067B46CF1}" type="sibTrans" cxnId="{8DBEDF82-ABFF-497F-97E2-71A727F64BD4}">
      <dgm:prSet/>
      <dgm:spPr/>
      <dgm:t>
        <a:bodyPr/>
        <a:lstStyle/>
        <a:p>
          <a:endParaRPr lang="ru-RU"/>
        </a:p>
      </dgm:t>
    </dgm:pt>
    <dgm:pt modelId="{7BC781B4-C415-41F5-BF14-9F8CAA3E4873}">
      <dgm:prSet phldrT="[Текст]"/>
      <dgm:spPr/>
      <dgm:t>
        <a:bodyPr/>
        <a:lstStyle/>
        <a:p>
          <a:r>
            <a:rPr lang="ru-RU" dirty="0" smtClean="0"/>
            <a:t>2.</a:t>
          </a:r>
          <a:endParaRPr lang="ru-RU" dirty="0"/>
        </a:p>
      </dgm:t>
    </dgm:pt>
    <dgm:pt modelId="{D6246184-2B83-42AE-842D-0F5A198A4DFA}" type="parTrans" cxnId="{2C056402-31EE-4697-AA65-1E9310C5A6AC}">
      <dgm:prSet/>
      <dgm:spPr/>
      <dgm:t>
        <a:bodyPr/>
        <a:lstStyle/>
        <a:p>
          <a:endParaRPr lang="ru-RU"/>
        </a:p>
      </dgm:t>
    </dgm:pt>
    <dgm:pt modelId="{15F5C2BE-AF72-4AE9-9E38-A16C41F5669F}" type="sibTrans" cxnId="{2C056402-31EE-4697-AA65-1E9310C5A6AC}">
      <dgm:prSet/>
      <dgm:spPr/>
      <dgm:t>
        <a:bodyPr/>
        <a:lstStyle/>
        <a:p>
          <a:endParaRPr lang="ru-RU"/>
        </a:p>
      </dgm:t>
    </dgm:pt>
    <dgm:pt modelId="{22427879-44BB-48C6-BA62-2772403F56CA}">
      <dgm:prSet phldrT="[Текст]"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Обеспечение интеллектуального, личностного, творческого и физического развития учеников гимназии.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BEA5AA7D-65ED-4F52-83CF-0E9D2599B8E6}" type="parTrans" cxnId="{DB657EC1-674E-4697-A76E-9B8FAC5B38FD}">
      <dgm:prSet/>
      <dgm:spPr/>
      <dgm:t>
        <a:bodyPr/>
        <a:lstStyle/>
        <a:p>
          <a:endParaRPr lang="ru-RU"/>
        </a:p>
      </dgm:t>
    </dgm:pt>
    <dgm:pt modelId="{104AB6B9-0FD0-44D3-AD84-59DC03476D60}" type="sibTrans" cxnId="{DB657EC1-674E-4697-A76E-9B8FAC5B38FD}">
      <dgm:prSet/>
      <dgm:spPr/>
      <dgm:t>
        <a:bodyPr/>
        <a:lstStyle/>
        <a:p>
          <a:endParaRPr lang="ru-RU"/>
        </a:p>
      </dgm:t>
    </dgm:pt>
    <dgm:pt modelId="{08D6616C-14E3-48DE-B788-B28E38FF6271}">
      <dgm:prSet phldrT="[Текст]"/>
      <dgm:spPr/>
      <dgm:t>
        <a:bodyPr/>
        <a:lstStyle/>
        <a:p>
          <a:r>
            <a:rPr lang="ru-RU" dirty="0" smtClean="0"/>
            <a:t>3.</a:t>
          </a:r>
          <a:endParaRPr lang="ru-RU" dirty="0"/>
        </a:p>
      </dgm:t>
    </dgm:pt>
    <dgm:pt modelId="{12B33A11-76E3-4FBA-8BBA-ABD640DB51EA}" type="parTrans" cxnId="{16163F0F-21B1-4287-9E0F-E5A01D1FC8B1}">
      <dgm:prSet/>
      <dgm:spPr/>
      <dgm:t>
        <a:bodyPr/>
        <a:lstStyle/>
        <a:p>
          <a:endParaRPr lang="ru-RU"/>
        </a:p>
      </dgm:t>
    </dgm:pt>
    <dgm:pt modelId="{A31107F5-3451-4691-91A2-E4F3DE61D5B6}" type="sibTrans" cxnId="{16163F0F-21B1-4287-9E0F-E5A01D1FC8B1}">
      <dgm:prSet/>
      <dgm:spPr/>
      <dgm:t>
        <a:bodyPr/>
        <a:lstStyle/>
        <a:p>
          <a:endParaRPr lang="ru-RU"/>
        </a:p>
      </dgm:t>
    </dgm:pt>
    <dgm:pt modelId="{C4458FFB-8997-43B4-B2FB-153D596AEB69}">
      <dgm:prSet phldrT="[Текст]" custT="1"/>
      <dgm:spPr/>
      <dgm:t>
        <a:bodyPr/>
        <a:lstStyle/>
        <a:p>
          <a:r>
            <a:rPr lang="ru-RU" sz="2000" dirty="0" smtClean="0">
              <a:latin typeface="Times New Roman" pitchFamily="18" charset="0"/>
              <a:cs typeface="Times New Roman" pitchFamily="18" charset="0"/>
            </a:rPr>
            <a:t>Воспитание гражданственности, трудолюбия, уважения к правам и свободам человека, любви к окружающей природе, Родине, семье, формирование здорового образа жизни. </a:t>
          </a:r>
          <a:endParaRPr lang="ru-RU" sz="2000" dirty="0">
            <a:latin typeface="Times New Roman" pitchFamily="18" charset="0"/>
            <a:cs typeface="Times New Roman" pitchFamily="18" charset="0"/>
          </a:endParaRPr>
        </a:p>
      </dgm:t>
    </dgm:pt>
    <dgm:pt modelId="{73BF99E9-324D-4694-B473-01D4397829B7}" type="parTrans" cxnId="{53320E42-9032-40AB-829A-231ACE02B9A2}">
      <dgm:prSet/>
      <dgm:spPr/>
      <dgm:t>
        <a:bodyPr/>
        <a:lstStyle/>
        <a:p>
          <a:endParaRPr lang="ru-RU"/>
        </a:p>
      </dgm:t>
    </dgm:pt>
    <dgm:pt modelId="{5F58EE88-90A4-4FEA-B112-B84BBAAA3E8C}" type="sibTrans" cxnId="{53320E42-9032-40AB-829A-231ACE02B9A2}">
      <dgm:prSet/>
      <dgm:spPr/>
      <dgm:t>
        <a:bodyPr/>
        <a:lstStyle/>
        <a:p>
          <a:endParaRPr lang="ru-RU"/>
        </a:p>
      </dgm:t>
    </dgm:pt>
    <dgm:pt modelId="{97D355C4-5E8E-4639-A2CE-DFC0FE960F6B}" type="pres">
      <dgm:prSet presAssocID="{975EC27B-9877-4DCA-9E91-C8A8A81EFA1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9E9BD0-A881-4D08-83AC-2FAA5336DB67}" type="pres">
      <dgm:prSet presAssocID="{0CD2F75E-BC49-48AE-888E-FE2F27CBEA11}" presName="composite" presStyleCnt="0"/>
      <dgm:spPr/>
    </dgm:pt>
    <dgm:pt modelId="{69703C00-3D6E-46CE-A2AB-2ABDED4069D1}" type="pres">
      <dgm:prSet presAssocID="{0CD2F75E-BC49-48AE-888E-FE2F27CBEA11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274536-F2A5-4868-A7EA-DD16D36977C8}" type="pres">
      <dgm:prSet presAssocID="{0CD2F75E-BC49-48AE-888E-FE2F27CBEA11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89E3E5-0567-4DBD-8F2D-41EC22A289E1}" type="pres">
      <dgm:prSet presAssocID="{5345CED5-522C-4A39-A120-571087663A02}" presName="sp" presStyleCnt="0"/>
      <dgm:spPr/>
    </dgm:pt>
    <dgm:pt modelId="{C3E075DD-A07E-401A-BE08-173257BCDC78}" type="pres">
      <dgm:prSet presAssocID="{7BC781B4-C415-41F5-BF14-9F8CAA3E4873}" presName="composite" presStyleCnt="0"/>
      <dgm:spPr/>
    </dgm:pt>
    <dgm:pt modelId="{2F3B8B97-7F54-4EB0-A0E2-F212589FD022}" type="pres">
      <dgm:prSet presAssocID="{7BC781B4-C415-41F5-BF14-9F8CAA3E487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934AA7-A3BA-4B9B-8EB1-FC0118367E5C}" type="pres">
      <dgm:prSet presAssocID="{7BC781B4-C415-41F5-BF14-9F8CAA3E487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628041-ACB2-490B-8938-D10DC10F69D7}" type="pres">
      <dgm:prSet presAssocID="{15F5C2BE-AF72-4AE9-9E38-A16C41F5669F}" presName="sp" presStyleCnt="0"/>
      <dgm:spPr/>
    </dgm:pt>
    <dgm:pt modelId="{BAD4C061-44E3-40EA-B08B-B4F48D1C3629}" type="pres">
      <dgm:prSet presAssocID="{08D6616C-14E3-48DE-B788-B28E38FF6271}" presName="composite" presStyleCnt="0"/>
      <dgm:spPr/>
    </dgm:pt>
    <dgm:pt modelId="{2687BAF9-4BE4-46D4-A792-23477D804557}" type="pres">
      <dgm:prSet presAssocID="{08D6616C-14E3-48DE-B788-B28E38FF627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5DE25D-C1ED-4BE3-98D6-1233AEA91605}" type="pres">
      <dgm:prSet presAssocID="{08D6616C-14E3-48DE-B788-B28E38FF6271}" presName="descendantText" presStyleLbl="alignAcc1" presStyleIdx="2" presStyleCnt="3" custScaleY="147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1E73D9-8E26-4BAD-867F-85463EE52F48}" type="presOf" srcId="{0CD2F75E-BC49-48AE-888E-FE2F27CBEA11}" destId="{69703C00-3D6E-46CE-A2AB-2ABDED4069D1}" srcOrd="0" destOrd="0" presId="urn:microsoft.com/office/officeart/2005/8/layout/chevron2"/>
    <dgm:cxn modelId="{8DBEDF82-ABFF-497F-97E2-71A727F64BD4}" srcId="{0CD2F75E-BC49-48AE-888E-FE2F27CBEA11}" destId="{3097A066-98BA-4A00-BA3E-331FDCFFE5A5}" srcOrd="0" destOrd="0" parTransId="{753E76D4-0119-4FDC-AC58-8C408FFAA96E}" sibTransId="{F5FFDF08-40FF-4C86-A2AF-AE2067B46CF1}"/>
    <dgm:cxn modelId="{53320E42-9032-40AB-829A-231ACE02B9A2}" srcId="{08D6616C-14E3-48DE-B788-B28E38FF6271}" destId="{C4458FFB-8997-43B4-B2FB-153D596AEB69}" srcOrd="0" destOrd="0" parTransId="{73BF99E9-324D-4694-B473-01D4397829B7}" sibTransId="{5F58EE88-90A4-4FEA-B112-B84BBAAA3E8C}"/>
    <dgm:cxn modelId="{819C0982-4B3B-4B46-8C47-D8254D5C4B39}" type="presOf" srcId="{3097A066-98BA-4A00-BA3E-331FDCFFE5A5}" destId="{D7274536-F2A5-4868-A7EA-DD16D36977C8}" srcOrd="0" destOrd="0" presId="urn:microsoft.com/office/officeart/2005/8/layout/chevron2"/>
    <dgm:cxn modelId="{05E84B55-0715-438D-8D67-9CA33A5FBD04}" type="presOf" srcId="{975EC27B-9877-4DCA-9E91-C8A8A81EFA1F}" destId="{97D355C4-5E8E-4639-A2CE-DFC0FE960F6B}" srcOrd="0" destOrd="0" presId="urn:microsoft.com/office/officeart/2005/8/layout/chevron2"/>
    <dgm:cxn modelId="{DB657EC1-674E-4697-A76E-9B8FAC5B38FD}" srcId="{7BC781B4-C415-41F5-BF14-9F8CAA3E4873}" destId="{22427879-44BB-48C6-BA62-2772403F56CA}" srcOrd="0" destOrd="0" parTransId="{BEA5AA7D-65ED-4F52-83CF-0E9D2599B8E6}" sibTransId="{104AB6B9-0FD0-44D3-AD84-59DC03476D60}"/>
    <dgm:cxn modelId="{16163F0F-21B1-4287-9E0F-E5A01D1FC8B1}" srcId="{975EC27B-9877-4DCA-9E91-C8A8A81EFA1F}" destId="{08D6616C-14E3-48DE-B788-B28E38FF6271}" srcOrd="2" destOrd="0" parTransId="{12B33A11-76E3-4FBA-8BBA-ABD640DB51EA}" sibTransId="{A31107F5-3451-4691-91A2-E4F3DE61D5B6}"/>
    <dgm:cxn modelId="{9A086A35-9B86-427C-BCD1-BD32F0A1D78E}" type="presOf" srcId="{22427879-44BB-48C6-BA62-2772403F56CA}" destId="{D8934AA7-A3BA-4B9B-8EB1-FC0118367E5C}" srcOrd="0" destOrd="0" presId="urn:microsoft.com/office/officeart/2005/8/layout/chevron2"/>
    <dgm:cxn modelId="{C00FB965-A669-404A-AA0B-B740AA015E46}" type="presOf" srcId="{08D6616C-14E3-48DE-B788-B28E38FF6271}" destId="{2687BAF9-4BE4-46D4-A792-23477D804557}" srcOrd="0" destOrd="0" presId="urn:microsoft.com/office/officeart/2005/8/layout/chevron2"/>
    <dgm:cxn modelId="{A6207FB9-57F6-42D0-91A9-40738C392BF8}" srcId="{975EC27B-9877-4DCA-9E91-C8A8A81EFA1F}" destId="{0CD2F75E-BC49-48AE-888E-FE2F27CBEA11}" srcOrd="0" destOrd="0" parTransId="{A5E64FBB-2A6F-4782-A15C-227C78A5FE21}" sibTransId="{5345CED5-522C-4A39-A120-571087663A02}"/>
    <dgm:cxn modelId="{2C056402-31EE-4697-AA65-1E9310C5A6AC}" srcId="{975EC27B-9877-4DCA-9E91-C8A8A81EFA1F}" destId="{7BC781B4-C415-41F5-BF14-9F8CAA3E4873}" srcOrd="1" destOrd="0" parTransId="{D6246184-2B83-42AE-842D-0F5A198A4DFA}" sibTransId="{15F5C2BE-AF72-4AE9-9E38-A16C41F5669F}"/>
    <dgm:cxn modelId="{C80B5EBD-DC0B-4B06-B037-45D81EB19569}" type="presOf" srcId="{C4458FFB-8997-43B4-B2FB-153D596AEB69}" destId="{E45DE25D-C1ED-4BE3-98D6-1233AEA91605}" srcOrd="0" destOrd="0" presId="urn:microsoft.com/office/officeart/2005/8/layout/chevron2"/>
    <dgm:cxn modelId="{D66F0065-50B3-4A2D-8987-24BBF5D8FE24}" type="presOf" srcId="{7BC781B4-C415-41F5-BF14-9F8CAA3E4873}" destId="{2F3B8B97-7F54-4EB0-A0E2-F212589FD022}" srcOrd="0" destOrd="0" presId="urn:microsoft.com/office/officeart/2005/8/layout/chevron2"/>
    <dgm:cxn modelId="{3C3985A4-7362-4235-9F27-B70F13CE3D54}" type="presParOf" srcId="{97D355C4-5E8E-4639-A2CE-DFC0FE960F6B}" destId="{CE9E9BD0-A881-4D08-83AC-2FAA5336DB67}" srcOrd="0" destOrd="0" presId="urn:microsoft.com/office/officeart/2005/8/layout/chevron2"/>
    <dgm:cxn modelId="{1901F314-7B84-48BF-947F-8926292F9ACE}" type="presParOf" srcId="{CE9E9BD0-A881-4D08-83AC-2FAA5336DB67}" destId="{69703C00-3D6E-46CE-A2AB-2ABDED4069D1}" srcOrd="0" destOrd="0" presId="urn:microsoft.com/office/officeart/2005/8/layout/chevron2"/>
    <dgm:cxn modelId="{F0151911-EC3A-4B42-BA2D-D61E62DCF25D}" type="presParOf" srcId="{CE9E9BD0-A881-4D08-83AC-2FAA5336DB67}" destId="{D7274536-F2A5-4868-A7EA-DD16D36977C8}" srcOrd="1" destOrd="0" presId="urn:microsoft.com/office/officeart/2005/8/layout/chevron2"/>
    <dgm:cxn modelId="{B5A6309B-8820-4EAD-A646-36CCA609D122}" type="presParOf" srcId="{97D355C4-5E8E-4639-A2CE-DFC0FE960F6B}" destId="{3B89E3E5-0567-4DBD-8F2D-41EC22A289E1}" srcOrd="1" destOrd="0" presId="urn:microsoft.com/office/officeart/2005/8/layout/chevron2"/>
    <dgm:cxn modelId="{5009EDCC-873D-42AF-B0AD-7A9B53CC5EF1}" type="presParOf" srcId="{97D355C4-5E8E-4639-A2CE-DFC0FE960F6B}" destId="{C3E075DD-A07E-401A-BE08-173257BCDC78}" srcOrd="2" destOrd="0" presId="urn:microsoft.com/office/officeart/2005/8/layout/chevron2"/>
    <dgm:cxn modelId="{6A3E7F5C-4982-4710-BBBB-EA3C5A3CE220}" type="presParOf" srcId="{C3E075DD-A07E-401A-BE08-173257BCDC78}" destId="{2F3B8B97-7F54-4EB0-A0E2-F212589FD022}" srcOrd="0" destOrd="0" presId="urn:microsoft.com/office/officeart/2005/8/layout/chevron2"/>
    <dgm:cxn modelId="{E0198BF6-9331-4850-AB09-80F475C599B5}" type="presParOf" srcId="{C3E075DD-A07E-401A-BE08-173257BCDC78}" destId="{D8934AA7-A3BA-4B9B-8EB1-FC0118367E5C}" srcOrd="1" destOrd="0" presId="urn:microsoft.com/office/officeart/2005/8/layout/chevron2"/>
    <dgm:cxn modelId="{6BE0C0C0-137A-4597-A5B1-2D1D36D051CB}" type="presParOf" srcId="{97D355C4-5E8E-4639-A2CE-DFC0FE960F6B}" destId="{51628041-ACB2-490B-8938-D10DC10F69D7}" srcOrd="3" destOrd="0" presId="urn:microsoft.com/office/officeart/2005/8/layout/chevron2"/>
    <dgm:cxn modelId="{4D921F76-AE81-4AC2-8AAC-5B1835EB1C46}" type="presParOf" srcId="{97D355C4-5E8E-4639-A2CE-DFC0FE960F6B}" destId="{BAD4C061-44E3-40EA-B08B-B4F48D1C3629}" srcOrd="4" destOrd="0" presId="urn:microsoft.com/office/officeart/2005/8/layout/chevron2"/>
    <dgm:cxn modelId="{FCBA2DBF-0EA4-4031-BA73-B84E12D45B17}" type="presParOf" srcId="{BAD4C061-44E3-40EA-B08B-B4F48D1C3629}" destId="{2687BAF9-4BE4-46D4-A792-23477D804557}" srcOrd="0" destOrd="0" presId="urn:microsoft.com/office/officeart/2005/8/layout/chevron2"/>
    <dgm:cxn modelId="{F7C1395D-BC52-47D7-93F9-D33509730901}" type="presParOf" srcId="{BAD4C061-44E3-40EA-B08B-B4F48D1C3629}" destId="{E45DE25D-C1ED-4BE3-98D6-1233AEA9160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FA1FAC-0166-4EC4-84E4-0875A64C99E6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C4312FA-20B3-478B-9F05-C53291185071}">
      <dgm:prSet phldrT="[Текст]" custT="1"/>
      <dgm:spPr/>
      <dgm:t>
        <a:bodyPr/>
        <a:lstStyle/>
        <a:p>
          <a:endParaRPr lang="ru-RU" sz="7000" dirty="0">
            <a:latin typeface="Times New Roman" pitchFamily="18" charset="0"/>
            <a:cs typeface="Times New Roman" pitchFamily="18" charset="0"/>
          </a:endParaRPr>
        </a:p>
      </dgm:t>
    </dgm:pt>
    <dgm:pt modelId="{58D32286-2F7E-49BC-BE66-ABD757BFD4A0}" type="parTrans" cxnId="{CDF58AE6-DD9E-4ED4-B3B2-29649FA49D25}">
      <dgm:prSet/>
      <dgm:spPr/>
      <dgm:t>
        <a:bodyPr/>
        <a:lstStyle/>
        <a:p>
          <a:endParaRPr lang="ru-RU"/>
        </a:p>
      </dgm:t>
    </dgm:pt>
    <dgm:pt modelId="{D65914DC-BBD5-4498-A1BB-0D47722FB551}" type="sibTrans" cxnId="{CDF58AE6-DD9E-4ED4-B3B2-29649FA49D25}">
      <dgm:prSet/>
      <dgm:spPr/>
      <dgm:t>
        <a:bodyPr/>
        <a:lstStyle/>
        <a:p>
          <a:endParaRPr lang="ru-RU"/>
        </a:p>
      </dgm:t>
    </dgm:pt>
    <dgm:pt modelId="{CCB30570-FC0A-40D1-B624-88294F16ABA6}">
      <dgm:prSet phldrT="[Текст]" custT="1"/>
      <dgm:spPr/>
      <dgm:t>
        <a:bodyPr/>
        <a:lstStyle/>
        <a:p>
          <a:r>
            <a:rPr lang="ru-RU" sz="2500" dirty="0" smtClean="0">
              <a:latin typeface="Times New Roman" pitchFamily="18" charset="0"/>
              <a:cs typeface="Times New Roman" pitchFamily="18" charset="0"/>
            </a:rPr>
            <a:t>Реализация в соответствии с лицензией основных программ обучения гимназистов</a:t>
          </a:r>
          <a:endParaRPr lang="ru-RU" sz="2500" dirty="0">
            <a:latin typeface="Times New Roman" pitchFamily="18" charset="0"/>
            <a:cs typeface="Times New Roman" pitchFamily="18" charset="0"/>
          </a:endParaRPr>
        </a:p>
      </dgm:t>
    </dgm:pt>
    <dgm:pt modelId="{8A0CF34D-B1B9-4AD2-81AA-5E775D76B9F6}" type="parTrans" cxnId="{F4A9D0E4-110C-4022-921F-633BA3CFD47B}">
      <dgm:prSet/>
      <dgm:spPr/>
      <dgm:t>
        <a:bodyPr/>
        <a:lstStyle/>
        <a:p>
          <a:endParaRPr lang="ru-RU"/>
        </a:p>
      </dgm:t>
    </dgm:pt>
    <dgm:pt modelId="{7E06E128-D349-4F91-BFEA-EABFBA90A7CC}" type="sibTrans" cxnId="{F4A9D0E4-110C-4022-921F-633BA3CFD47B}">
      <dgm:prSet/>
      <dgm:spPr/>
      <dgm:t>
        <a:bodyPr/>
        <a:lstStyle/>
        <a:p>
          <a:endParaRPr lang="ru-RU"/>
        </a:p>
      </dgm:t>
    </dgm:pt>
    <dgm:pt modelId="{CC4AD471-485B-4F35-AC82-88B8A1F65CCD}">
      <dgm:prSet phldrT="[Текст]" custT="1"/>
      <dgm:spPr/>
      <dgm:t>
        <a:bodyPr/>
        <a:lstStyle/>
        <a:p>
          <a:r>
            <a:rPr lang="ru-RU" sz="2500" dirty="0" smtClean="0">
              <a:latin typeface="Times New Roman" pitchFamily="18" charset="0"/>
              <a:cs typeface="Times New Roman" pitchFamily="18" charset="0"/>
            </a:rPr>
            <a:t>Создание благоприятных условий для разностороннего развития личности как гражданина Республики Беларусь</a:t>
          </a:r>
          <a:endParaRPr lang="ru-RU" sz="2500" dirty="0">
            <a:latin typeface="Times New Roman" pitchFamily="18" charset="0"/>
            <a:cs typeface="Times New Roman" pitchFamily="18" charset="0"/>
          </a:endParaRPr>
        </a:p>
      </dgm:t>
    </dgm:pt>
    <dgm:pt modelId="{3601D785-AB74-42FF-8103-14371115EEBF}" type="parTrans" cxnId="{15ACED38-8FFB-494F-83CF-7F939195B563}">
      <dgm:prSet/>
      <dgm:spPr/>
      <dgm:t>
        <a:bodyPr/>
        <a:lstStyle/>
        <a:p>
          <a:endParaRPr lang="ru-RU"/>
        </a:p>
      </dgm:t>
    </dgm:pt>
    <dgm:pt modelId="{4631EF8F-4A41-48EE-BFB5-E9EDA3985ED1}" type="sibTrans" cxnId="{15ACED38-8FFB-494F-83CF-7F939195B563}">
      <dgm:prSet/>
      <dgm:spPr/>
      <dgm:t>
        <a:bodyPr/>
        <a:lstStyle/>
        <a:p>
          <a:endParaRPr lang="ru-RU"/>
        </a:p>
      </dgm:t>
    </dgm:pt>
    <dgm:pt modelId="{BF4DC608-DF9F-4C78-B7C5-B1B67FA5E6E0}">
      <dgm:prSet phldrT="[Текст]" custT="1"/>
      <dgm:spPr/>
      <dgm:t>
        <a:bodyPr/>
        <a:lstStyle/>
        <a:p>
          <a:r>
            <a:rPr lang="ru-RU" sz="2500" dirty="0" smtClean="0">
              <a:latin typeface="Times New Roman" pitchFamily="18" charset="0"/>
              <a:cs typeface="Times New Roman" pitchFamily="18" charset="0"/>
            </a:rPr>
            <a:t>Осуществление обучения и воспитания в интересах личности, общества, государства</a:t>
          </a:r>
          <a:endParaRPr lang="ru-RU" sz="2500" dirty="0">
            <a:latin typeface="Times New Roman" pitchFamily="18" charset="0"/>
            <a:cs typeface="Times New Roman" pitchFamily="18" charset="0"/>
          </a:endParaRPr>
        </a:p>
      </dgm:t>
    </dgm:pt>
    <dgm:pt modelId="{258DF345-614A-4CE3-B74B-BD23A6C91973}" type="parTrans" cxnId="{2C7C5023-2E0A-4A6D-AF4B-C3542379FC3E}">
      <dgm:prSet/>
      <dgm:spPr/>
      <dgm:t>
        <a:bodyPr/>
        <a:lstStyle/>
        <a:p>
          <a:endParaRPr lang="ru-RU"/>
        </a:p>
      </dgm:t>
    </dgm:pt>
    <dgm:pt modelId="{03E62B58-6B85-4A77-AC52-BAD8BBCF6AB0}" type="sibTrans" cxnId="{2C7C5023-2E0A-4A6D-AF4B-C3542379FC3E}">
      <dgm:prSet/>
      <dgm:spPr/>
      <dgm:t>
        <a:bodyPr/>
        <a:lstStyle/>
        <a:p>
          <a:endParaRPr lang="ru-RU"/>
        </a:p>
      </dgm:t>
    </dgm:pt>
    <dgm:pt modelId="{7CEB0F55-84DE-4F6B-A96A-7D4724C54F55}">
      <dgm:prSet phldrT="[Текст]" custT="1"/>
      <dgm:spPr/>
      <dgm:t>
        <a:bodyPr/>
        <a:lstStyle/>
        <a:p>
          <a:pPr algn="ctr"/>
          <a:r>
            <a:rPr lang="ru-RU" sz="2500" dirty="0" smtClean="0">
              <a:latin typeface="Times New Roman" pitchFamily="18" charset="0"/>
              <a:cs typeface="Times New Roman" pitchFamily="18" charset="0"/>
            </a:rPr>
            <a:t>Использование и совершенствование методик образовательного процесса и образовательных технологий</a:t>
          </a:r>
          <a:endParaRPr lang="ru-RU" sz="2500" dirty="0">
            <a:latin typeface="Times New Roman" pitchFamily="18" charset="0"/>
            <a:cs typeface="Times New Roman" pitchFamily="18" charset="0"/>
          </a:endParaRPr>
        </a:p>
      </dgm:t>
    </dgm:pt>
    <dgm:pt modelId="{AAFA9768-6EC5-48E7-9F3B-EEB747A9DB56}" type="parTrans" cxnId="{FABC9442-5844-4241-9F81-D59A4687861E}">
      <dgm:prSet/>
      <dgm:spPr/>
      <dgm:t>
        <a:bodyPr/>
        <a:lstStyle/>
        <a:p>
          <a:endParaRPr lang="ru-RU"/>
        </a:p>
      </dgm:t>
    </dgm:pt>
    <dgm:pt modelId="{BB891A21-BCD5-4B17-A459-8C9D67C29C7C}" type="sibTrans" cxnId="{FABC9442-5844-4241-9F81-D59A4687861E}">
      <dgm:prSet/>
      <dgm:spPr/>
      <dgm:t>
        <a:bodyPr/>
        <a:lstStyle/>
        <a:p>
          <a:endParaRPr lang="ru-RU"/>
        </a:p>
      </dgm:t>
    </dgm:pt>
    <dgm:pt modelId="{5A561729-290A-43DE-A1FF-19DBD4DAA7C7}" type="pres">
      <dgm:prSet presAssocID="{C9FA1FAC-0166-4EC4-84E4-0875A64C99E6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B0B4265-A9DF-4215-A305-F6F52035817D}" type="pres">
      <dgm:prSet presAssocID="{C9FA1FAC-0166-4EC4-84E4-0875A64C99E6}" presName="matrix" presStyleCnt="0"/>
      <dgm:spPr/>
    </dgm:pt>
    <dgm:pt modelId="{67E8B4AF-E1B5-43C8-B8B1-6F7DFE033497}" type="pres">
      <dgm:prSet presAssocID="{C9FA1FAC-0166-4EC4-84E4-0875A64C99E6}" presName="tile1" presStyleLbl="node1" presStyleIdx="0" presStyleCnt="4"/>
      <dgm:spPr/>
      <dgm:t>
        <a:bodyPr/>
        <a:lstStyle/>
        <a:p>
          <a:endParaRPr lang="ru-RU"/>
        </a:p>
      </dgm:t>
    </dgm:pt>
    <dgm:pt modelId="{E1BA4D24-D88F-433A-93F5-5609BD2475FB}" type="pres">
      <dgm:prSet presAssocID="{C9FA1FAC-0166-4EC4-84E4-0875A64C99E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6DDC25-3CDD-4984-8C9C-A0109CBFF476}" type="pres">
      <dgm:prSet presAssocID="{C9FA1FAC-0166-4EC4-84E4-0875A64C99E6}" presName="tile2" presStyleLbl="node1" presStyleIdx="1" presStyleCnt="4"/>
      <dgm:spPr/>
      <dgm:t>
        <a:bodyPr/>
        <a:lstStyle/>
        <a:p>
          <a:endParaRPr lang="ru-RU"/>
        </a:p>
      </dgm:t>
    </dgm:pt>
    <dgm:pt modelId="{3955B566-0200-4804-95C1-D7D3447799A0}" type="pres">
      <dgm:prSet presAssocID="{C9FA1FAC-0166-4EC4-84E4-0875A64C99E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E6CEF9-42BF-45B0-BE2B-210E841D524C}" type="pres">
      <dgm:prSet presAssocID="{C9FA1FAC-0166-4EC4-84E4-0875A64C99E6}" presName="tile3" presStyleLbl="node1" presStyleIdx="2" presStyleCnt="4"/>
      <dgm:spPr/>
      <dgm:t>
        <a:bodyPr/>
        <a:lstStyle/>
        <a:p>
          <a:endParaRPr lang="ru-RU"/>
        </a:p>
      </dgm:t>
    </dgm:pt>
    <dgm:pt modelId="{A55CDDB8-A9E8-40BD-98DE-D25F80DE5012}" type="pres">
      <dgm:prSet presAssocID="{C9FA1FAC-0166-4EC4-84E4-0875A64C99E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AA952D-B2B9-422A-9277-041EA004A29D}" type="pres">
      <dgm:prSet presAssocID="{C9FA1FAC-0166-4EC4-84E4-0875A64C99E6}" presName="tile4" presStyleLbl="node1" presStyleIdx="3" presStyleCnt="4"/>
      <dgm:spPr/>
      <dgm:t>
        <a:bodyPr/>
        <a:lstStyle/>
        <a:p>
          <a:endParaRPr lang="ru-RU"/>
        </a:p>
      </dgm:t>
    </dgm:pt>
    <dgm:pt modelId="{28FBA96A-BC81-4C61-BECE-E760E4F67946}" type="pres">
      <dgm:prSet presAssocID="{C9FA1FAC-0166-4EC4-84E4-0875A64C99E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A3BA36-445B-4897-BD6C-33F0133BDCB7}" type="pres">
      <dgm:prSet presAssocID="{C9FA1FAC-0166-4EC4-84E4-0875A64C99E6}" presName="centerTile" presStyleLbl="fgShp" presStyleIdx="0" presStyleCnt="1" custScaleX="225989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BB9FEA51-0ADD-41CF-BC20-F40690EBF29A}" type="presOf" srcId="{C9FA1FAC-0166-4EC4-84E4-0875A64C99E6}" destId="{5A561729-290A-43DE-A1FF-19DBD4DAA7C7}" srcOrd="0" destOrd="0" presId="urn:microsoft.com/office/officeart/2005/8/layout/matrix1"/>
    <dgm:cxn modelId="{40319AC4-BDE1-4771-81DB-0710537C04A1}" type="presOf" srcId="{CCB30570-FC0A-40D1-B624-88294F16ABA6}" destId="{E1BA4D24-D88F-433A-93F5-5609BD2475FB}" srcOrd="1" destOrd="0" presId="urn:microsoft.com/office/officeart/2005/8/layout/matrix1"/>
    <dgm:cxn modelId="{99CAC37A-60EC-4262-9A73-0ACF59909B86}" type="presOf" srcId="{7CEB0F55-84DE-4F6B-A96A-7D4724C54F55}" destId="{ACAA952D-B2B9-422A-9277-041EA004A29D}" srcOrd="0" destOrd="0" presId="urn:microsoft.com/office/officeart/2005/8/layout/matrix1"/>
    <dgm:cxn modelId="{D7490317-B85E-4906-A84E-8745A8A02801}" type="presOf" srcId="{CC4AD471-485B-4F35-AC82-88B8A1F65CCD}" destId="{3955B566-0200-4804-95C1-D7D3447799A0}" srcOrd="1" destOrd="0" presId="urn:microsoft.com/office/officeart/2005/8/layout/matrix1"/>
    <dgm:cxn modelId="{8ADC8112-5DF6-4682-8CCB-F172FFDE8E5A}" type="presOf" srcId="{BF4DC608-DF9F-4C78-B7C5-B1B67FA5E6E0}" destId="{26E6CEF9-42BF-45B0-BE2B-210E841D524C}" srcOrd="0" destOrd="0" presId="urn:microsoft.com/office/officeart/2005/8/layout/matrix1"/>
    <dgm:cxn modelId="{7073C876-52E4-4E77-AA38-D55B45C5B372}" type="presOf" srcId="{CC4AD471-485B-4F35-AC82-88B8A1F65CCD}" destId="{B86DDC25-3CDD-4984-8C9C-A0109CBFF476}" srcOrd="0" destOrd="0" presId="urn:microsoft.com/office/officeart/2005/8/layout/matrix1"/>
    <dgm:cxn modelId="{15ACED38-8FFB-494F-83CF-7F939195B563}" srcId="{7C4312FA-20B3-478B-9F05-C53291185071}" destId="{CC4AD471-485B-4F35-AC82-88B8A1F65CCD}" srcOrd="1" destOrd="0" parTransId="{3601D785-AB74-42FF-8103-14371115EEBF}" sibTransId="{4631EF8F-4A41-48EE-BFB5-E9EDA3985ED1}"/>
    <dgm:cxn modelId="{560E65D0-D536-4B41-B0E3-0707E8243317}" type="presOf" srcId="{BF4DC608-DF9F-4C78-B7C5-B1B67FA5E6E0}" destId="{A55CDDB8-A9E8-40BD-98DE-D25F80DE5012}" srcOrd="1" destOrd="0" presId="urn:microsoft.com/office/officeart/2005/8/layout/matrix1"/>
    <dgm:cxn modelId="{2C7C5023-2E0A-4A6D-AF4B-C3542379FC3E}" srcId="{7C4312FA-20B3-478B-9F05-C53291185071}" destId="{BF4DC608-DF9F-4C78-B7C5-B1B67FA5E6E0}" srcOrd="2" destOrd="0" parTransId="{258DF345-614A-4CE3-B74B-BD23A6C91973}" sibTransId="{03E62B58-6B85-4A77-AC52-BAD8BBCF6AB0}"/>
    <dgm:cxn modelId="{9A6D870A-BF93-4783-8253-DB4CE2CF39FA}" type="presOf" srcId="{7CEB0F55-84DE-4F6B-A96A-7D4724C54F55}" destId="{28FBA96A-BC81-4C61-BECE-E760E4F67946}" srcOrd="1" destOrd="0" presId="urn:microsoft.com/office/officeart/2005/8/layout/matrix1"/>
    <dgm:cxn modelId="{94F1100E-3BD6-41DA-B9DA-705B982900A4}" type="presOf" srcId="{CCB30570-FC0A-40D1-B624-88294F16ABA6}" destId="{67E8B4AF-E1B5-43C8-B8B1-6F7DFE033497}" srcOrd="0" destOrd="0" presId="urn:microsoft.com/office/officeart/2005/8/layout/matrix1"/>
    <dgm:cxn modelId="{CDF58AE6-DD9E-4ED4-B3B2-29649FA49D25}" srcId="{C9FA1FAC-0166-4EC4-84E4-0875A64C99E6}" destId="{7C4312FA-20B3-478B-9F05-C53291185071}" srcOrd="0" destOrd="0" parTransId="{58D32286-2F7E-49BC-BE66-ABD757BFD4A0}" sibTransId="{D65914DC-BBD5-4498-A1BB-0D47722FB551}"/>
    <dgm:cxn modelId="{FABC9442-5844-4241-9F81-D59A4687861E}" srcId="{7C4312FA-20B3-478B-9F05-C53291185071}" destId="{7CEB0F55-84DE-4F6B-A96A-7D4724C54F55}" srcOrd="3" destOrd="0" parTransId="{AAFA9768-6EC5-48E7-9F3B-EEB747A9DB56}" sibTransId="{BB891A21-BCD5-4B17-A459-8C9D67C29C7C}"/>
    <dgm:cxn modelId="{F4A9D0E4-110C-4022-921F-633BA3CFD47B}" srcId="{7C4312FA-20B3-478B-9F05-C53291185071}" destId="{CCB30570-FC0A-40D1-B624-88294F16ABA6}" srcOrd="0" destOrd="0" parTransId="{8A0CF34D-B1B9-4AD2-81AA-5E775D76B9F6}" sibTransId="{7E06E128-D349-4F91-BFEA-EABFBA90A7CC}"/>
    <dgm:cxn modelId="{9F108286-78E9-41A9-A6CB-AC5517B2DDED}" type="presOf" srcId="{7C4312FA-20B3-478B-9F05-C53291185071}" destId="{0FA3BA36-445B-4897-BD6C-33F0133BDCB7}" srcOrd="0" destOrd="0" presId="urn:microsoft.com/office/officeart/2005/8/layout/matrix1"/>
    <dgm:cxn modelId="{ED530760-4410-4318-85EE-90AE73A09607}" type="presParOf" srcId="{5A561729-290A-43DE-A1FF-19DBD4DAA7C7}" destId="{1B0B4265-A9DF-4215-A305-F6F52035817D}" srcOrd="0" destOrd="0" presId="urn:microsoft.com/office/officeart/2005/8/layout/matrix1"/>
    <dgm:cxn modelId="{D8C91051-E774-4585-A30D-A844DF13A0C8}" type="presParOf" srcId="{1B0B4265-A9DF-4215-A305-F6F52035817D}" destId="{67E8B4AF-E1B5-43C8-B8B1-6F7DFE033497}" srcOrd="0" destOrd="0" presId="urn:microsoft.com/office/officeart/2005/8/layout/matrix1"/>
    <dgm:cxn modelId="{430B5FFC-0E7C-40D1-A3D8-8F11D6094526}" type="presParOf" srcId="{1B0B4265-A9DF-4215-A305-F6F52035817D}" destId="{E1BA4D24-D88F-433A-93F5-5609BD2475FB}" srcOrd="1" destOrd="0" presId="urn:microsoft.com/office/officeart/2005/8/layout/matrix1"/>
    <dgm:cxn modelId="{1C0824E0-6004-4B3E-B2E5-545458D55AD7}" type="presParOf" srcId="{1B0B4265-A9DF-4215-A305-F6F52035817D}" destId="{B86DDC25-3CDD-4984-8C9C-A0109CBFF476}" srcOrd="2" destOrd="0" presId="urn:microsoft.com/office/officeart/2005/8/layout/matrix1"/>
    <dgm:cxn modelId="{EFC95B0C-7067-47B7-A3BC-19034D612C1C}" type="presParOf" srcId="{1B0B4265-A9DF-4215-A305-F6F52035817D}" destId="{3955B566-0200-4804-95C1-D7D3447799A0}" srcOrd="3" destOrd="0" presId="urn:microsoft.com/office/officeart/2005/8/layout/matrix1"/>
    <dgm:cxn modelId="{49257EAC-6E4A-42AC-9C1E-C29C6DE644A4}" type="presParOf" srcId="{1B0B4265-A9DF-4215-A305-F6F52035817D}" destId="{26E6CEF9-42BF-45B0-BE2B-210E841D524C}" srcOrd="4" destOrd="0" presId="urn:microsoft.com/office/officeart/2005/8/layout/matrix1"/>
    <dgm:cxn modelId="{4864E3AF-FBB2-477E-852B-84E170D1E8B5}" type="presParOf" srcId="{1B0B4265-A9DF-4215-A305-F6F52035817D}" destId="{A55CDDB8-A9E8-40BD-98DE-D25F80DE5012}" srcOrd="5" destOrd="0" presId="urn:microsoft.com/office/officeart/2005/8/layout/matrix1"/>
    <dgm:cxn modelId="{2AC38282-218A-40F0-B8BD-9B09C45D09C6}" type="presParOf" srcId="{1B0B4265-A9DF-4215-A305-F6F52035817D}" destId="{ACAA952D-B2B9-422A-9277-041EA004A29D}" srcOrd="6" destOrd="0" presId="urn:microsoft.com/office/officeart/2005/8/layout/matrix1"/>
    <dgm:cxn modelId="{14CA6173-85DD-4D8E-9CF3-B3B2C14FE114}" type="presParOf" srcId="{1B0B4265-A9DF-4215-A305-F6F52035817D}" destId="{28FBA96A-BC81-4C61-BECE-E760E4F67946}" srcOrd="7" destOrd="0" presId="urn:microsoft.com/office/officeart/2005/8/layout/matrix1"/>
    <dgm:cxn modelId="{9B0C0AF8-D43A-48BA-A83F-CF4FECCA5C13}" type="presParOf" srcId="{5A561729-290A-43DE-A1FF-19DBD4DAA7C7}" destId="{0FA3BA36-445B-4897-BD6C-33F0133BDCB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242F22-9222-4A48-ABD0-80CEAE1B4A2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B29A43-2799-40D4-9F4F-4F4C94DC7D00}">
      <dgm:prSet phldrT="[Текст]" custT="1"/>
      <dgm:spPr/>
      <dgm:t>
        <a:bodyPr/>
        <a:lstStyle/>
        <a:p>
          <a:r>
            <a:rPr lang="ru-RU" sz="3000" dirty="0" smtClean="0">
              <a:latin typeface="Times New Roman" pitchFamily="18" charset="0"/>
              <a:cs typeface="Times New Roman" pitchFamily="18" charset="0"/>
            </a:rPr>
            <a:t>Директор</a:t>
          </a:r>
        </a:p>
        <a:p>
          <a:r>
            <a:rPr lang="ru-RU" sz="3000" dirty="0" smtClean="0">
              <a:latin typeface="Times New Roman" pitchFamily="18" charset="0"/>
              <a:cs typeface="Times New Roman" pitchFamily="18" charset="0"/>
            </a:rPr>
            <a:t>гимназии</a:t>
          </a:r>
          <a:endParaRPr lang="ru-RU" sz="3000" dirty="0">
            <a:latin typeface="Times New Roman" pitchFamily="18" charset="0"/>
            <a:cs typeface="Times New Roman" pitchFamily="18" charset="0"/>
          </a:endParaRPr>
        </a:p>
      </dgm:t>
    </dgm:pt>
    <dgm:pt modelId="{ECE07A9A-EFBB-43A0-ABA4-A69F8E3A98CD}" type="parTrans" cxnId="{A8308D04-FC2B-40CB-A758-4B79E6DD844A}">
      <dgm:prSet/>
      <dgm:spPr/>
      <dgm:t>
        <a:bodyPr/>
        <a:lstStyle/>
        <a:p>
          <a:endParaRPr lang="ru-RU"/>
        </a:p>
      </dgm:t>
    </dgm:pt>
    <dgm:pt modelId="{80016E00-8BE4-40B5-9383-9DBB311AF681}" type="sibTrans" cxnId="{A8308D04-FC2B-40CB-A758-4B79E6DD844A}">
      <dgm:prSet/>
      <dgm:spPr/>
      <dgm:t>
        <a:bodyPr/>
        <a:lstStyle/>
        <a:p>
          <a:endParaRPr lang="ru-RU"/>
        </a:p>
      </dgm:t>
    </dgm:pt>
    <dgm:pt modelId="{493C208B-890D-40F0-8A66-3FA2337AEDA6}" type="asst">
      <dgm:prSet phldrT="[Текст]" custT="1"/>
      <dgm:spPr/>
      <dgm:t>
        <a:bodyPr/>
        <a:lstStyle/>
        <a:p>
          <a:r>
            <a:rPr lang="ru-RU" sz="3000" dirty="0" smtClean="0">
              <a:latin typeface="Times New Roman" pitchFamily="18" charset="0"/>
              <a:cs typeface="Times New Roman" pitchFamily="18" charset="0"/>
            </a:rPr>
            <a:t>Заместители директора гимназии</a:t>
          </a:r>
          <a:endParaRPr lang="ru-RU" sz="3000" dirty="0">
            <a:latin typeface="Times New Roman" pitchFamily="18" charset="0"/>
            <a:cs typeface="Times New Roman" pitchFamily="18" charset="0"/>
          </a:endParaRPr>
        </a:p>
      </dgm:t>
    </dgm:pt>
    <dgm:pt modelId="{E2757413-D827-4C8E-8B37-47F491E1E151}" type="parTrans" cxnId="{BB0545FD-19AB-42A9-A86D-31E8E6DDDE67}">
      <dgm:prSet/>
      <dgm:spPr/>
      <dgm:t>
        <a:bodyPr/>
        <a:lstStyle/>
        <a:p>
          <a:endParaRPr lang="ru-RU"/>
        </a:p>
      </dgm:t>
    </dgm:pt>
    <dgm:pt modelId="{F8DF46D0-7B9E-469F-9C0A-C9DA4E430025}" type="sibTrans" cxnId="{BB0545FD-19AB-42A9-A86D-31E8E6DDDE67}">
      <dgm:prSet/>
      <dgm:spPr/>
      <dgm:t>
        <a:bodyPr/>
        <a:lstStyle/>
        <a:p>
          <a:endParaRPr lang="ru-RU"/>
        </a:p>
      </dgm:t>
    </dgm:pt>
    <dgm:pt modelId="{AB970905-7553-4E09-A164-F945CAE0D71B}">
      <dgm:prSet phldrT="[Текст]" custT="1"/>
      <dgm:spPr/>
      <dgm:t>
        <a:bodyPr/>
        <a:lstStyle/>
        <a:p>
          <a:r>
            <a:rPr lang="ru-RU" sz="2500" dirty="0" smtClean="0">
              <a:latin typeface="Times New Roman" pitchFamily="18" charset="0"/>
              <a:cs typeface="Times New Roman" pitchFamily="18" charset="0"/>
            </a:rPr>
            <a:t>Руководители функциональных служб</a:t>
          </a:r>
          <a:endParaRPr lang="ru-RU" sz="2500" dirty="0">
            <a:latin typeface="Times New Roman" pitchFamily="18" charset="0"/>
            <a:cs typeface="Times New Roman" pitchFamily="18" charset="0"/>
          </a:endParaRPr>
        </a:p>
      </dgm:t>
    </dgm:pt>
    <dgm:pt modelId="{72DA9226-3A36-4648-B114-75B4DF257878}" type="parTrans" cxnId="{2D3B88F6-E48E-4A84-9FF1-802FB72E179F}">
      <dgm:prSet/>
      <dgm:spPr/>
      <dgm:t>
        <a:bodyPr/>
        <a:lstStyle/>
        <a:p>
          <a:endParaRPr lang="ru-RU"/>
        </a:p>
      </dgm:t>
    </dgm:pt>
    <dgm:pt modelId="{11D9633E-68CA-4F77-964C-E6C4F7A8B261}" type="sibTrans" cxnId="{2D3B88F6-E48E-4A84-9FF1-802FB72E179F}">
      <dgm:prSet/>
      <dgm:spPr/>
      <dgm:t>
        <a:bodyPr/>
        <a:lstStyle/>
        <a:p>
          <a:endParaRPr lang="ru-RU"/>
        </a:p>
      </dgm:t>
    </dgm:pt>
    <dgm:pt modelId="{D4BD5DFB-B2B4-4E4F-8F6A-57CCB68AE4B5}">
      <dgm:prSet phldrT="[Текст]" custT="1"/>
      <dgm:spPr/>
      <dgm:t>
        <a:bodyPr/>
        <a:lstStyle/>
        <a:p>
          <a:r>
            <a:rPr lang="ru-RU" sz="2500" dirty="0" smtClean="0">
              <a:latin typeface="Times New Roman" pitchFamily="18" charset="0"/>
              <a:cs typeface="Times New Roman" pitchFamily="18" charset="0"/>
            </a:rPr>
            <a:t>Руководители методических центров</a:t>
          </a:r>
          <a:endParaRPr lang="ru-RU" sz="2500" dirty="0"/>
        </a:p>
      </dgm:t>
    </dgm:pt>
    <dgm:pt modelId="{463170AE-9E4E-4C5D-B10A-695455396575}" type="parTrans" cxnId="{5654D6C6-38EB-45D4-84B7-41D464FE1301}">
      <dgm:prSet/>
      <dgm:spPr/>
      <dgm:t>
        <a:bodyPr/>
        <a:lstStyle/>
        <a:p>
          <a:endParaRPr lang="ru-RU"/>
        </a:p>
      </dgm:t>
    </dgm:pt>
    <dgm:pt modelId="{7662A050-398D-4DC2-9FAB-252A181868F4}" type="sibTrans" cxnId="{5654D6C6-38EB-45D4-84B7-41D464FE1301}">
      <dgm:prSet/>
      <dgm:spPr/>
      <dgm:t>
        <a:bodyPr/>
        <a:lstStyle/>
        <a:p>
          <a:endParaRPr lang="ru-RU"/>
        </a:p>
      </dgm:t>
    </dgm:pt>
    <dgm:pt modelId="{8B0A4719-320A-4739-B2B0-ADB08295606F}">
      <dgm:prSet phldrT="[Текст]" custT="1"/>
      <dgm:spPr/>
      <dgm:t>
        <a:bodyPr/>
        <a:lstStyle/>
        <a:p>
          <a:r>
            <a:rPr lang="ru-RU" sz="2500" dirty="0" smtClean="0">
              <a:latin typeface="Times New Roman" pitchFamily="18" charset="0"/>
              <a:cs typeface="Times New Roman" pitchFamily="18" charset="0"/>
            </a:rPr>
            <a:t>Совет гимназистов</a:t>
          </a:r>
          <a:endParaRPr lang="ru-RU" sz="2500" dirty="0">
            <a:latin typeface="Times New Roman" pitchFamily="18" charset="0"/>
            <a:cs typeface="Times New Roman" pitchFamily="18" charset="0"/>
          </a:endParaRPr>
        </a:p>
      </dgm:t>
    </dgm:pt>
    <dgm:pt modelId="{098DC72D-58B4-4B6D-B826-09522CD71A7B}" type="parTrans" cxnId="{BABEBEA9-E967-4428-9D5C-6C1F8DE97120}">
      <dgm:prSet/>
      <dgm:spPr/>
      <dgm:t>
        <a:bodyPr/>
        <a:lstStyle/>
        <a:p>
          <a:endParaRPr lang="ru-RU"/>
        </a:p>
      </dgm:t>
    </dgm:pt>
    <dgm:pt modelId="{259DC776-271B-48EA-9166-B0BDC06175CB}" type="sibTrans" cxnId="{BABEBEA9-E967-4428-9D5C-6C1F8DE97120}">
      <dgm:prSet/>
      <dgm:spPr/>
      <dgm:t>
        <a:bodyPr/>
        <a:lstStyle/>
        <a:p>
          <a:endParaRPr lang="ru-RU"/>
        </a:p>
      </dgm:t>
    </dgm:pt>
    <dgm:pt modelId="{1B6C4632-8A5C-41E6-8BB8-D831361A0CD1}" type="pres">
      <dgm:prSet presAssocID="{52242F22-9222-4A48-ABD0-80CEAE1B4A2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74D937C-A444-49E1-8EFA-7CEA7EEF6646}" type="pres">
      <dgm:prSet presAssocID="{C5B29A43-2799-40D4-9F4F-4F4C94DC7D00}" presName="hierRoot1" presStyleCnt="0">
        <dgm:presLayoutVars>
          <dgm:hierBranch val="init"/>
        </dgm:presLayoutVars>
      </dgm:prSet>
      <dgm:spPr/>
    </dgm:pt>
    <dgm:pt modelId="{B278F636-23BC-4358-8C17-7DA052BB1EF8}" type="pres">
      <dgm:prSet presAssocID="{C5B29A43-2799-40D4-9F4F-4F4C94DC7D00}" presName="rootComposite1" presStyleCnt="0"/>
      <dgm:spPr/>
    </dgm:pt>
    <dgm:pt modelId="{AADA7C61-61CC-44BA-A39C-D2729599792A}" type="pres">
      <dgm:prSet presAssocID="{C5B29A43-2799-40D4-9F4F-4F4C94DC7D00}" presName="rootText1" presStyleLbl="node0" presStyleIdx="0" presStyleCnt="1" custScaleX="165184" custScaleY="14555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F43E53D-64AE-4308-A8B0-CC81E9FFC8CF}" type="pres">
      <dgm:prSet presAssocID="{C5B29A43-2799-40D4-9F4F-4F4C94DC7D00}" presName="rootConnector1" presStyleLbl="node1" presStyleIdx="0" presStyleCnt="0"/>
      <dgm:spPr/>
      <dgm:t>
        <a:bodyPr/>
        <a:lstStyle/>
        <a:p>
          <a:endParaRPr lang="ru-RU"/>
        </a:p>
      </dgm:t>
    </dgm:pt>
    <dgm:pt modelId="{DCA01A46-EBDA-4CC4-88C5-FDE0C2044100}" type="pres">
      <dgm:prSet presAssocID="{C5B29A43-2799-40D4-9F4F-4F4C94DC7D00}" presName="hierChild2" presStyleCnt="0"/>
      <dgm:spPr/>
    </dgm:pt>
    <dgm:pt modelId="{20745CE2-9EB0-4CEF-9FDA-D97CA3852FEF}" type="pres">
      <dgm:prSet presAssocID="{72DA9226-3A36-4648-B114-75B4DF257878}" presName="Name37" presStyleLbl="parChTrans1D2" presStyleIdx="0" presStyleCnt="4"/>
      <dgm:spPr/>
      <dgm:t>
        <a:bodyPr/>
        <a:lstStyle/>
        <a:p>
          <a:endParaRPr lang="ru-RU"/>
        </a:p>
      </dgm:t>
    </dgm:pt>
    <dgm:pt modelId="{04099E8F-4680-428E-903A-FCB37D9EDD7B}" type="pres">
      <dgm:prSet presAssocID="{AB970905-7553-4E09-A164-F945CAE0D71B}" presName="hierRoot2" presStyleCnt="0">
        <dgm:presLayoutVars>
          <dgm:hierBranch val="init"/>
        </dgm:presLayoutVars>
      </dgm:prSet>
      <dgm:spPr/>
    </dgm:pt>
    <dgm:pt modelId="{8FCA1961-AD04-456E-8A66-F5B2CB67C315}" type="pres">
      <dgm:prSet presAssocID="{AB970905-7553-4E09-A164-F945CAE0D71B}" presName="rootComposite" presStyleCnt="0"/>
      <dgm:spPr/>
    </dgm:pt>
    <dgm:pt modelId="{60C4E3EB-4942-41C7-ABCD-698F9A617C5A}" type="pres">
      <dgm:prSet presAssocID="{AB970905-7553-4E09-A164-F945CAE0D71B}" presName="rootText" presStyleLbl="node2" presStyleIdx="0" presStyleCnt="3" custScaleX="144188" custScaleY="1290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B1A0852-87E8-43C6-ADA6-3AE78E03697F}" type="pres">
      <dgm:prSet presAssocID="{AB970905-7553-4E09-A164-F945CAE0D71B}" presName="rootConnector" presStyleLbl="node2" presStyleIdx="0" presStyleCnt="3"/>
      <dgm:spPr/>
      <dgm:t>
        <a:bodyPr/>
        <a:lstStyle/>
        <a:p>
          <a:endParaRPr lang="ru-RU"/>
        </a:p>
      </dgm:t>
    </dgm:pt>
    <dgm:pt modelId="{AF5C44FA-841A-4C94-B938-A4E818FF0291}" type="pres">
      <dgm:prSet presAssocID="{AB970905-7553-4E09-A164-F945CAE0D71B}" presName="hierChild4" presStyleCnt="0"/>
      <dgm:spPr/>
    </dgm:pt>
    <dgm:pt modelId="{7CCDF91F-CD20-484D-9C5C-094DC515216D}" type="pres">
      <dgm:prSet presAssocID="{AB970905-7553-4E09-A164-F945CAE0D71B}" presName="hierChild5" presStyleCnt="0"/>
      <dgm:spPr/>
    </dgm:pt>
    <dgm:pt modelId="{F0AF06E0-535D-45B5-AC9C-836F72959819}" type="pres">
      <dgm:prSet presAssocID="{463170AE-9E4E-4C5D-B10A-695455396575}" presName="Name37" presStyleLbl="parChTrans1D2" presStyleIdx="1" presStyleCnt="4"/>
      <dgm:spPr/>
      <dgm:t>
        <a:bodyPr/>
        <a:lstStyle/>
        <a:p>
          <a:endParaRPr lang="ru-RU"/>
        </a:p>
      </dgm:t>
    </dgm:pt>
    <dgm:pt modelId="{D57FC4BC-F27C-4DD6-915F-D71F047234C1}" type="pres">
      <dgm:prSet presAssocID="{D4BD5DFB-B2B4-4E4F-8F6A-57CCB68AE4B5}" presName="hierRoot2" presStyleCnt="0">
        <dgm:presLayoutVars>
          <dgm:hierBranch val="init"/>
        </dgm:presLayoutVars>
      </dgm:prSet>
      <dgm:spPr/>
    </dgm:pt>
    <dgm:pt modelId="{5D3A5A47-941A-4385-AE8B-ABC1F6B36F1E}" type="pres">
      <dgm:prSet presAssocID="{D4BD5DFB-B2B4-4E4F-8F6A-57CCB68AE4B5}" presName="rootComposite" presStyleCnt="0"/>
      <dgm:spPr/>
    </dgm:pt>
    <dgm:pt modelId="{97C799FC-D930-40B5-8EC3-9D8FB9B2381B}" type="pres">
      <dgm:prSet presAssocID="{D4BD5DFB-B2B4-4E4F-8F6A-57CCB68AE4B5}" presName="rootText" presStyleLbl="node2" presStyleIdx="1" presStyleCnt="3" custScaleX="123319" custScaleY="1205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86FFC40-E42C-4D94-B673-2BB08F0E4096}" type="pres">
      <dgm:prSet presAssocID="{D4BD5DFB-B2B4-4E4F-8F6A-57CCB68AE4B5}" presName="rootConnector" presStyleLbl="node2" presStyleIdx="1" presStyleCnt="3"/>
      <dgm:spPr/>
      <dgm:t>
        <a:bodyPr/>
        <a:lstStyle/>
        <a:p>
          <a:endParaRPr lang="ru-RU"/>
        </a:p>
      </dgm:t>
    </dgm:pt>
    <dgm:pt modelId="{080B4B7F-9801-4E1A-9F1F-A90ED71DFE79}" type="pres">
      <dgm:prSet presAssocID="{D4BD5DFB-B2B4-4E4F-8F6A-57CCB68AE4B5}" presName="hierChild4" presStyleCnt="0"/>
      <dgm:spPr/>
    </dgm:pt>
    <dgm:pt modelId="{310EE0BB-435F-4B3A-A3CE-A78DB5CB3C7C}" type="pres">
      <dgm:prSet presAssocID="{D4BD5DFB-B2B4-4E4F-8F6A-57CCB68AE4B5}" presName="hierChild5" presStyleCnt="0"/>
      <dgm:spPr/>
    </dgm:pt>
    <dgm:pt modelId="{8649A5F9-4190-46F9-BCB7-93CB8DA478E8}" type="pres">
      <dgm:prSet presAssocID="{098DC72D-58B4-4B6D-B826-09522CD71A7B}" presName="Name37" presStyleLbl="parChTrans1D2" presStyleIdx="2" presStyleCnt="4"/>
      <dgm:spPr/>
      <dgm:t>
        <a:bodyPr/>
        <a:lstStyle/>
        <a:p>
          <a:endParaRPr lang="ru-RU"/>
        </a:p>
      </dgm:t>
    </dgm:pt>
    <dgm:pt modelId="{26081D30-9456-4761-AB7E-DCD0C528C8ED}" type="pres">
      <dgm:prSet presAssocID="{8B0A4719-320A-4739-B2B0-ADB08295606F}" presName="hierRoot2" presStyleCnt="0">
        <dgm:presLayoutVars>
          <dgm:hierBranch val="init"/>
        </dgm:presLayoutVars>
      </dgm:prSet>
      <dgm:spPr/>
    </dgm:pt>
    <dgm:pt modelId="{DE6049D9-A8CE-4D24-80C5-4ACAD482DEAD}" type="pres">
      <dgm:prSet presAssocID="{8B0A4719-320A-4739-B2B0-ADB08295606F}" presName="rootComposite" presStyleCnt="0"/>
      <dgm:spPr/>
    </dgm:pt>
    <dgm:pt modelId="{303D26DD-2EDB-4FBC-90C7-FAE4C6C823C0}" type="pres">
      <dgm:prSet presAssocID="{8B0A4719-320A-4739-B2B0-ADB08295606F}" presName="rootText" presStyleLbl="node2" presStyleIdx="2" presStyleCnt="3" custScaleX="1248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C9B49A5-F919-4A2E-9F3F-E614CD541F3D}" type="pres">
      <dgm:prSet presAssocID="{8B0A4719-320A-4739-B2B0-ADB08295606F}" presName="rootConnector" presStyleLbl="node2" presStyleIdx="2" presStyleCnt="3"/>
      <dgm:spPr/>
      <dgm:t>
        <a:bodyPr/>
        <a:lstStyle/>
        <a:p>
          <a:endParaRPr lang="ru-RU"/>
        </a:p>
      </dgm:t>
    </dgm:pt>
    <dgm:pt modelId="{91EE5406-A8D3-4063-B9E6-BF1A6FCF3211}" type="pres">
      <dgm:prSet presAssocID="{8B0A4719-320A-4739-B2B0-ADB08295606F}" presName="hierChild4" presStyleCnt="0"/>
      <dgm:spPr/>
    </dgm:pt>
    <dgm:pt modelId="{CE66117B-AF5B-40B8-B4D3-8C64BCB9CBDB}" type="pres">
      <dgm:prSet presAssocID="{8B0A4719-320A-4739-B2B0-ADB08295606F}" presName="hierChild5" presStyleCnt="0"/>
      <dgm:spPr/>
    </dgm:pt>
    <dgm:pt modelId="{128EE363-BB0E-4C00-A5DC-84BD7DB38821}" type="pres">
      <dgm:prSet presAssocID="{C5B29A43-2799-40D4-9F4F-4F4C94DC7D00}" presName="hierChild3" presStyleCnt="0"/>
      <dgm:spPr/>
    </dgm:pt>
    <dgm:pt modelId="{F060C5BF-61AD-4CC9-8248-6515884EC95C}" type="pres">
      <dgm:prSet presAssocID="{E2757413-D827-4C8E-8B37-47F491E1E151}" presName="Name111" presStyleLbl="parChTrans1D2" presStyleIdx="3" presStyleCnt="4"/>
      <dgm:spPr/>
      <dgm:t>
        <a:bodyPr/>
        <a:lstStyle/>
        <a:p>
          <a:endParaRPr lang="ru-RU"/>
        </a:p>
      </dgm:t>
    </dgm:pt>
    <dgm:pt modelId="{B23BF29C-2F8E-4732-8427-129859B6CA01}" type="pres">
      <dgm:prSet presAssocID="{493C208B-890D-40F0-8A66-3FA2337AEDA6}" presName="hierRoot3" presStyleCnt="0">
        <dgm:presLayoutVars>
          <dgm:hierBranch val="init"/>
        </dgm:presLayoutVars>
      </dgm:prSet>
      <dgm:spPr/>
    </dgm:pt>
    <dgm:pt modelId="{D64ECE52-6AAB-413A-A665-FAFFDB1DBEF7}" type="pres">
      <dgm:prSet presAssocID="{493C208B-890D-40F0-8A66-3FA2337AEDA6}" presName="rootComposite3" presStyleCnt="0"/>
      <dgm:spPr/>
    </dgm:pt>
    <dgm:pt modelId="{3A4C3063-2F84-499B-961C-60EE2831C33D}" type="pres">
      <dgm:prSet presAssocID="{493C208B-890D-40F0-8A66-3FA2337AEDA6}" presName="rootText3" presStyleLbl="asst1" presStyleIdx="0" presStyleCnt="1" custScaleX="168459" custScaleY="17865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CCAAF6F-EDFC-4F4B-8D1F-18542D4C2C53}" type="pres">
      <dgm:prSet presAssocID="{493C208B-890D-40F0-8A66-3FA2337AEDA6}" presName="rootConnector3" presStyleLbl="asst1" presStyleIdx="0" presStyleCnt="1"/>
      <dgm:spPr/>
      <dgm:t>
        <a:bodyPr/>
        <a:lstStyle/>
        <a:p>
          <a:endParaRPr lang="ru-RU"/>
        </a:p>
      </dgm:t>
    </dgm:pt>
    <dgm:pt modelId="{3B54493C-0F01-499C-B9EA-FC06F23A1682}" type="pres">
      <dgm:prSet presAssocID="{493C208B-890D-40F0-8A66-3FA2337AEDA6}" presName="hierChild6" presStyleCnt="0"/>
      <dgm:spPr/>
    </dgm:pt>
    <dgm:pt modelId="{1D8F9F3B-17E9-442E-A982-0A296564CDED}" type="pres">
      <dgm:prSet presAssocID="{493C208B-890D-40F0-8A66-3FA2337AEDA6}" presName="hierChild7" presStyleCnt="0"/>
      <dgm:spPr/>
    </dgm:pt>
  </dgm:ptLst>
  <dgm:cxnLst>
    <dgm:cxn modelId="{F6067E48-38F0-4976-8C98-0EF258BBE026}" type="presOf" srcId="{8B0A4719-320A-4739-B2B0-ADB08295606F}" destId="{303D26DD-2EDB-4FBC-90C7-FAE4C6C823C0}" srcOrd="0" destOrd="0" presId="urn:microsoft.com/office/officeart/2005/8/layout/orgChart1"/>
    <dgm:cxn modelId="{463DF1DD-F8CD-4784-86F0-B9AD25AB17EF}" type="presOf" srcId="{493C208B-890D-40F0-8A66-3FA2337AEDA6}" destId="{0CCAAF6F-EDFC-4F4B-8D1F-18542D4C2C53}" srcOrd="1" destOrd="0" presId="urn:microsoft.com/office/officeart/2005/8/layout/orgChart1"/>
    <dgm:cxn modelId="{BABEBEA9-E967-4428-9D5C-6C1F8DE97120}" srcId="{C5B29A43-2799-40D4-9F4F-4F4C94DC7D00}" destId="{8B0A4719-320A-4739-B2B0-ADB08295606F}" srcOrd="3" destOrd="0" parTransId="{098DC72D-58B4-4B6D-B826-09522CD71A7B}" sibTransId="{259DC776-271B-48EA-9166-B0BDC06175CB}"/>
    <dgm:cxn modelId="{33D52F7B-1D20-4AE2-B3D0-7801E40BA865}" type="presOf" srcId="{D4BD5DFB-B2B4-4E4F-8F6A-57CCB68AE4B5}" destId="{A86FFC40-E42C-4D94-B673-2BB08F0E4096}" srcOrd="1" destOrd="0" presId="urn:microsoft.com/office/officeart/2005/8/layout/orgChart1"/>
    <dgm:cxn modelId="{88ADAE9E-EE61-4A53-AF48-AF9428CC4AFC}" type="presOf" srcId="{C5B29A43-2799-40D4-9F4F-4F4C94DC7D00}" destId="{AADA7C61-61CC-44BA-A39C-D2729599792A}" srcOrd="0" destOrd="0" presId="urn:microsoft.com/office/officeart/2005/8/layout/orgChart1"/>
    <dgm:cxn modelId="{16A61D35-1FD5-45CE-B412-439144ABB3E0}" type="presOf" srcId="{AB970905-7553-4E09-A164-F945CAE0D71B}" destId="{5B1A0852-87E8-43C6-ADA6-3AE78E03697F}" srcOrd="1" destOrd="0" presId="urn:microsoft.com/office/officeart/2005/8/layout/orgChart1"/>
    <dgm:cxn modelId="{3266E72E-9465-4024-A34E-83E774B419AB}" type="presOf" srcId="{C5B29A43-2799-40D4-9F4F-4F4C94DC7D00}" destId="{2F43E53D-64AE-4308-A8B0-CC81E9FFC8CF}" srcOrd="1" destOrd="0" presId="urn:microsoft.com/office/officeart/2005/8/layout/orgChart1"/>
    <dgm:cxn modelId="{C78C7804-A39B-47AB-AC13-7EEA5562707A}" type="presOf" srcId="{098DC72D-58B4-4B6D-B826-09522CD71A7B}" destId="{8649A5F9-4190-46F9-BCB7-93CB8DA478E8}" srcOrd="0" destOrd="0" presId="urn:microsoft.com/office/officeart/2005/8/layout/orgChart1"/>
    <dgm:cxn modelId="{FD2ADFD7-CF16-4FBA-A858-90853DD1FBEA}" type="presOf" srcId="{72DA9226-3A36-4648-B114-75B4DF257878}" destId="{20745CE2-9EB0-4CEF-9FDA-D97CA3852FEF}" srcOrd="0" destOrd="0" presId="urn:microsoft.com/office/officeart/2005/8/layout/orgChart1"/>
    <dgm:cxn modelId="{CC7D6105-43F0-4F86-A5E8-0E6BCF10A543}" type="presOf" srcId="{52242F22-9222-4A48-ABD0-80CEAE1B4A2F}" destId="{1B6C4632-8A5C-41E6-8BB8-D831361A0CD1}" srcOrd="0" destOrd="0" presId="urn:microsoft.com/office/officeart/2005/8/layout/orgChart1"/>
    <dgm:cxn modelId="{2D3B88F6-E48E-4A84-9FF1-802FB72E179F}" srcId="{C5B29A43-2799-40D4-9F4F-4F4C94DC7D00}" destId="{AB970905-7553-4E09-A164-F945CAE0D71B}" srcOrd="1" destOrd="0" parTransId="{72DA9226-3A36-4648-B114-75B4DF257878}" sibTransId="{11D9633E-68CA-4F77-964C-E6C4F7A8B261}"/>
    <dgm:cxn modelId="{BB0545FD-19AB-42A9-A86D-31E8E6DDDE67}" srcId="{C5B29A43-2799-40D4-9F4F-4F4C94DC7D00}" destId="{493C208B-890D-40F0-8A66-3FA2337AEDA6}" srcOrd="0" destOrd="0" parTransId="{E2757413-D827-4C8E-8B37-47F491E1E151}" sibTransId="{F8DF46D0-7B9E-469F-9C0A-C9DA4E430025}"/>
    <dgm:cxn modelId="{A8308D04-FC2B-40CB-A758-4B79E6DD844A}" srcId="{52242F22-9222-4A48-ABD0-80CEAE1B4A2F}" destId="{C5B29A43-2799-40D4-9F4F-4F4C94DC7D00}" srcOrd="0" destOrd="0" parTransId="{ECE07A9A-EFBB-43A0-ABA4-A69F8E3A98CD}" sibTransId="{80016E00-8BE4-40B5-9383-9DBB311AF681}"/>
    <dgm:cxn modelId="{995436E2-13A9-422F-8B58-B326093A79C5}" type="presOf" srcId="{E2757413-D827-4C8E-8B37-47F491E1E151}" destId="{F060C5BF-61AD-4CC9-8248-6515884EC95C}" srcOrd="0" destOrd="0" presId="urn:microsoft.com/office/officeart/2005/8/layout/orgChart1"/>
    <dgm:cxn modelId="{5654D6C6-38EB-45D4-84B7-41D464FE1301}" srcId="{C5B29A43-2799-40D4-9F4F-4F4C94DC7D00}" destId="{D4BD5DFB-B2B4-4E4F-8F6A-57CCB68AE4B5}" srcOrd="2" destOrd="0" parTransId="{463170AE-9E4E-4C5D-B10A-695455396575}" sibTransId="{7662A050-398D-4DC2-9FAB-252A181868F4}"/>
    <dgm:cxn modelId="{3EBB6365-0E0F-49DD-A686-821755D04B80}" type="presOf" srcId="{8B0A4719-320A-4739-B2B0-ADB08295606F}" destId="{FC9B49A5-F919-4A2E-9F3F-E614CD541F3D}" srcOrd="1" destOrd="0" presId="urn:microsoft.com/office/officeart/2005/8/layout/orgChart1"/>
    <dgm:cxn modelId="{E90E88BC-0155-4ABF-BE13-826CE0A7DE05}" type="presOf" srcId="{AB970905-7553-4E09-A164-F945CAE0D71B}" destId="{60C4E3EB-4942-41C7-ABCD-698F9A617C5A}" srcOrd="0" destOrd="0" presId="urn:microsoft.com/office/officeart/2005/8/layout/orgChart1"/>
    <dgm:cxn modelId="{9870872D-8BA2-414B-9E9E-C19433E9860E}" type="presOf" srcId="{463170AE-9E4E-4C5D-B10A-695455396575}" destId="{F0AF06E0-535D-45B5-AC9C-836F72959819}" srcOrd="0" destOrd="0" presId="urn:microsoft.com/office/officeart/2005/8/layout/orgChart1"/>
    <dgm:cxn modelId="{D94072C4-94EF-410D-96B4-74DC0529C6B9}" type="presOf" srcId="{493C208B-890D-40F0-8A66-3FA2337AEDA6}" destId="{3A4C3063-2F84-499B-961C-60EE2831C33D}" srcOrd="0" destOrd="0" presId="urn:microsoft.com/office/officeart/2005/8/layout/orgChart1"/>
    <dgm:cxn modelId="{CB756E41-1198-4E39-94BD-E36E44ED1B65}" type="presOf" srcId="{D4BD5DFB-B2B4-4E4F-8F6A-57CCB68AE4B5}" destId="{97C799FC-D930-40B5-8EC3-9D8FB9B2381B}" srcOrd="0" destOrd="0" presId="urn:microsoft.com/office/officeart/2005/8/layout/orgChart1"/>
    <dgm:cxn modelId="{6626DF00-AAD5-41A5-854E-97D9A9C3558A}" type="presParOf" srcId="{1B6C4632-8A5C-41E6-8BB8-D831361A0CD1}" destId="{774D937C-A444-49E1-8EFA-7CEA7EEF6646}" srcOrd="0" destOrd="0" presId="urn:microsoft.com/office/officeart/2005/8/layout/orgChart1"/>
    <dgm:cxn modelId="{CCB2F900-C9CB-41EB-9682-D3CE1AA04A40}" type="presParOf" srcId="{774D937C-A444-49E1-8EFA-7CEA7EEF6646}" destId="{B278F636-23BC-4358-8C17-7DA052BB1EF8}" srcOrd="0" destOrd="0" presId="urn:microsoft.com/office/officeart/2005/8/layout/orgChart1"/>
    <dgm:cxn modelId="{4F6CA51F-8003-41DE-A9DA-EFFBA5A4F90E}" type="presParOf" srcId="{B278F636-23BC-4358-8C17-7DA052BB1EF8}" destId="{AADA7C61-61CC-44BA-A39C-D2729599792A}" srcOrd="0" destOrd="0" presId="urn:microsoft.com/office/officeart/2005/8/layout/orgChart1"/>
    <dgm:cxn modelId="{F8AE1821-1FD3-422E-8DD1-8615BAA1CD21}" type="presParOf" srcId="{B278F636-23BC-4358-8C17-7DA052BB1EF8}" destId="{2F43E53D-64AE-4308-A8B0-CC81E9FFC8CF}" srcOrd="1" destOrd="0" presId="urn:microsoft.com/office/officeart/2005/8/layout/orgChart1"/>
    <dgm:cxn modelId="{8799FB45-8C97-4B16-8009-B10C3ECD9A3E}" type="presParOf" srcId="{774D937C-A444-49E1-8EFA-7CEA7EEF6646}" destId="{DCA01A46-EBDA-4CC4-88C5-FDE0C2044100}" srcOrd="1" destOrd="0" presId="urn:microsoft.com/office/officeart/2005/8/layout/orgChart1"/>
    <dgm:cxn modelId="{ECBA3558-E384-4BC0-A23B-CC40696F9223}" type="presParOf" srcId="{DCA01A46-EBDA-4CC4-88C5-FDE0C2044100}" destId="{20745CE2-9EB0-4CEF-9FDA-D97CA3852FEF}" srcOrd="0" destOrd="0" presId="urn:microsoft.com/office/officeart/2005/8/layout/orgChart1"/>
    <dgm:cxn modelId="{9A1B1828-4198-41C2-BD98-02FEBF62E011}" type="presParOf" srcId="{DCA01A46-EBDA-4CC4-88C5-FDE0C2044100}" destId="{04099E8F-4680-428E-903A-FCB37D9EDD7B}" srcOrd="1" destOrd="0" presId="urn:microsoft.com/office/officeart/2005/8/layout/orgChart1"/>
    <dgm:cxn modelId="{D705D888-8D48-47AC-ACAF-3CAB64501710}" type="presParOf" srcId="{04099E8F-4680-428E-903A-FCB37D9EDD7B}" destId="{8FCA1961-AD04-456E-8A66-F5B2CB67C315}" srcOrd="0" destOrd="0" presId="urn:microsoft.com/office/officeart/2005/8/layout/orgChart1"/>
    <dgm:cxn modelId="{46321B51-673B-4F67-B1D3-0A5294012161}" type="presParOf" srcId="{8FCA1961-AD04-456E-8A66-F5B2CB67C315}" destId="{60C4E3EB-4942-41C7-ABCD-698F9A617C5A}" srcOrd="0" destOrd="0" presId="urn:microsoft.com/office/officeart/2005/8/layout/orgChart1"/>
    <dgm:cxn modelId="{1F25420D-6841-4813-B044-3EEB76DF4D9F}" type="presParOf" srcId="{8FCA1961-AD04-456E-8A66-F5B2CB67C315}" destId="{5B1A0852-87E8-43C6-ADA6-3AE78E03697F}" srcOrd="1" destOrd="0" presId="urn:microsoft.com/office/officeart/2005/8/layout/orgChart1"/>
    <dgm:cxn modelId="{54D0E051-8A38-47B0-B2C2-B6AEED640666}" type="presParOf" srcId="{04099E8F-4680-428E-903A-FCB37D9EDD7B}" destId="{AF5C44FA-841A-4C94-B938-A4E818FF0291}" srcOrd="1" destOrd="0" presId="urn:microsoft.com/office/officeart/2005/8/layout/orgChart1"/>
    <dgm:cxn modelId="{0F6E5CE6-A2A2-41D0-9A45-1B2AEDE6E383}" type="presParOf" srcId="{04099E8F-4680-428E-903A-FCB37D9EDD7B}" destId="{7CCDF91F-CD20-484D-9C5C-094DC515216D}" srcOrd="2" destOrd="0" presId="urn:microsoft.com/office/officeart/2005/8/layout/orgChart1"/>
    <dgm:cxn modelId="{08D25B1C-F686-45C3-BDBE-A1C48919F5C2}" type="presParOf" srcId="{DCA01A46-EBDA-4CC4-88C5-FDE0C2044100}" destId="{F0AF06E0-535D-45B5-AC9C-836F72959819}" srcOrd="2" destOrd="0" presId="urn:microsoft.com/office/officeart/2005/8/layout/orgChart1"/>
    <dgm:cxn modelId="{B5B34933-1EFD-4002-9A29-F647A53A425D}" type="presParOf" srcId="{DCA01A46-EBDA-4CC4-88C5-FDE0C2044100}" destId="{D57FC4BC-F27C-4DD6-915F-D71F047234C1}" srcOrd="3" destOrd="0" presId="urn:microsoft.com/office/officeart/2005/8/layout/orgChart1"/>
    <dgm:cxn modelId="{91A49746-ED4F-4B8D-B134-3BF865B6AD4F}" type="presParOf" srcId="{D57FC4BC-F27C-4DD6-915F-D71F047234C1}" destId="{5D3A5A47-941A-4385-AE8B-ABC1F6B36F1E}" srcOrd="0" destOrd="0" presId="urn:microsoft.com/office/officeart/2005/8/layout/orgChart1"/>
    <dgm:cxn modelId="{75D32F34-A204-4E64-8999-B8E4F171ED10}" type="presParOf" srcId="{5D3A5A47-941A-4385-AE8B-ABC1F6B36F1E}" destId="{97C799FC-D930-40B5-8EC3-9D8FB9B2381B}" srcOrd="0" destOrd="0" presId="urn:microsoft.com/office/officeart/2005/8/layout/orgChart1"/>
    <dgm:cxn modelId="{C3E80CBD-F8E9-487C-A571-A11A2BA5EB2E}" type="presParOf" srcId="{5D3A5A47-941A-4385-AE8B-ABC1F6B36F1E}" destId="{A86FFC40-E42C-4D94-B673-2BB08F0E4096}" srcOrd="1" destOrd="0" presId="urn:microsoft.com/office/officeart/2005/8/layout/orgChart1"/>
    <dgm:cxn modelId="{696B56CD-44BE-41E9-AF1C-B52E99650435}" type="presParOf" srcId="{D57FC4BC-F27C-4DD6-915F-D71F047234C1}" destId="{080B4B7F-9801-4E1A-9F1F-A90ED71DFE79}" srcOrd="1" destOrd="0" presId="urn:microsoft.com/office/officeart/2005/8/layout/orgChart1"/>
    <dgm:cxn modelId="{26AD8E35-81C2-4B6A-B8E7-AD3CDA22FDFB}" type="presParOf" srcId="{D57FC4BC-F27C-4DD6-915F-D71F047234C1}" destId="{310EE0BB-435F-4B3A-A3CE-A78DB5CB3C7C}" srcOrd="2" destOrd="0" presId="urn:microsoft.com/office/officeart/2005/8/layout/orgChart1"/>
    <dgm:cxn modelId="{2BC87D22-B219-494B-AD3D-676F3D0F33C2}" type="presParOf" srcId="{DCA01A46-EBDA-4CC4-88C5-FDE0C2044100}" destId="{8649A5F9-4190-46F9-BCB7-93CB8DA478E8}" srcOrd="4" destOrd="0" presId="urn:microsoft.com/office/officeart/2005/8/layout/orgChart1"/>
    <dgm:cxn modelId="{D483CB85-0167-48F2-BC49-8FF3ED11E0D2}" type="presParOf" srcId="{DCA01A46-EBDA-4CC4-88C5-FDE0C2044100}" destId="{26081D30-9456-4761-AB7E-DCD0C528C8ED}" srcOrd="5" destOrd="0" presId="urn:microsoft.com/office/officeart/2005/8/layout/orgChart1"/>
    <dgm:cxn modelId="{CE6FBF9A-49BD-409F-81D5-8A9BA5820EBE}" type="presParOf" srcId="{26081D30-9456-4761-AB7E-DCD0C528C8ED}" destId="{DE6049D9-A8CE-4D24-80C5-4ACAD482DEAD}" srcOrd="0" destOrd="0" presId="urn:microsoft.com/office/officeart/2005/8/layout/orgChart1"/>
    <dgm:cxn modelId="{FE97D514-C9D1-4D7B-BFB5-A84798B2BDEB}" type="presParOf" srcId="{DE6049D9-A8CE-4D24-80C5-4ACAD482DEAD}" destId="{303D26DD-2EDB-4FBC-90C7-FAE4C6C823C0}" srcOrd="0" destOrd="0" presId="urn:microsoft.com/office/officeart/2005/8/layout/orgChart1"/>
    <dgm:cxn modelId="{5D147C2E-8574-4273-AA0B-F1B3833C84D8}" type="presParOf" srcId="{DE6049D9-A8CE-4D24-80C5-4ACAD482DEAD}" destId="{FC9B49A5-F919-4A2E-9F3F-E614CD541F3D}" srcOrd="1" destOrd="0" presId="urn:microsoft.com/office/officeart/2005/8/layout/orgChart1"/>
    <dgm:cxn modelId="{02078076-4B34-460B-A325-19D703926C1C}" type="presParOf" srcId="{26081D30-9456-4761-AB7E-DCD0C528C8ED}" destId="{91EE5406-A8D3-4063-B9E6-BF1A6FCF3211}" srcOrd="1" destOrd="0" presId="urn:microsoft.com/office/officeart/2005/8/layout/orgChart1"/>
    <dgm:cxn modelId="{CFC13DC2-B2B0-4B47-9BD7-B87675EE1B4D}" type="presParOf" srcId="{26081D30-9456-4761-AB7E-DCD0C528C8ED}" destId="{CE66117B-AF5B-40B8-B4D3-8C64BCB9CBDB}" srcOrd="2" destOrd="0" presId="urn:microsoft.com/office/officeart/2005/8/layout/orgChart1"/>
    <dgm:cxn modelId="{A1B42F7D-8CBC-4A8E-AA7F-C78A7E36BFB8}" type="presParOf" srcId="{774D937C-A444-49E1-8EFA-7CEA7EEF6646}" destId="{128EE363-BB0E-4C00-A5DC-84BD7DB38821}" srcOrd="2" destOrd="0" presId="urn:microsoft.com/office/officeart/2005/8/layout/orgChart1"/>
    <dgm:cxn modelId="{A742CA31-3D93-4231-9C19-3EB4CD396E5D}" type="presParOf" srcId="{128EE363-BB0E-4C00-A5DC-84BD7DB38821}" destId="{F060C5BF-61AD-4CC9-8248-6515884EC95C}" srcOrd="0" destOrd="0" presId="urn:microsoft.com/office/officeart/2005/8/layout/orgChart1"/>
    <dgm:cxn modelId="{D7D17D73-7442-42DB-BA03-BC90C0311BA9}" type="presParOf" srcId="{128EE363-BB0E-4C00-A5DC-84BD7DB38821}" destId="{B23BF29C-2F8E-4732-8427-129859B6CA01}" srcOrd="1" destOrd="0" presId="urn:microsoft.com/office/officeart/2005/8/layout/orgChart1"/>
    <dgm:cxn modelId="{13254651-16D9-4572-8046-75764D17FECE}" type="presParOf" srcId="{B23BF29C-2F8E-4732-8427-129859B6CA01}" destId="{D64ECE52-6AAB-413A-A665-FAFFDB1DBEF7}" srcOrd="0" destOrd="0" presId="urn:microsoft.com/office/officeart/2005/8/layout/orgChart1"/>
    <dgm:cxn modelId="{FF8E3D4C-FEC7-4F07-A437-B8BD8C9648DA}" type="presParOf" srcId="{D64ECE52-6AAB-413A-A665-FAFFDB1DBEF7}" destId="{3A4C3063-2F84-499B-961C-60EE2831C33D}" srcOrd="0" destOrd="0" presId="urn:microsoft.com/office/officeart/2005/8/layout/orgChart1"/>
    <dgm:cxn modelId="{641B015F-C8CB-462B-AE0B-FCCA1B6B2F80}" type="presParOf" srcId="{D64ECE52-6AAB-413A-A665-FAFFDB1DBEF7}" destId="{0CCAAF6F-EDFC-4F4B-8D1F-18542D4C2C53}" srcOrd="1" destOrd="0" presId="urn:microsoft.com/office/officeart/2005/8/layout/orgChart1"/>
    <dgm:cxn modelId="{1B352A24-061D-40B2-9306-DD010C964A6B}" type="presParOf" srcId="{B23BF29C-2F8E-4732-8427-129859B6CA01}" destId="{3B54493C-0F01-499C-B9EA-FC06F23A1682}" srcOrd="1" destOrd="0" presId="urn:microsoft.com/office/officeart/2005/8/layout/orgChart1"/>
    <dgm:cxn modelId="{5E0D8E58-667B-4C3C-91AD-1B2FA1850114}" type="presParOf" srcId="{B23BF29C-2F8E-4732-8427-129859B6CA01}" destId="{1D8F9F3B-17E9-442E-A982-0A296564CDE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7A61DB-F7AD-45B5-8C4D-0173A325F336}">
      <dsp:nvSpPr>
        <dsp:cNvPr id="0" name=""/>
        <dsp:cNvSpPr/>
      </dsp:nvSpPr>
      <dsp:spPr>
        <a:xfrm>
          <a:off x="4176468" y="1846080"/>
          <a:ext cx="3063073" cy="2991301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solidFill>
                <a:srgbClr val="FF0000"/>
              </a:solidFill>
            </a:rPr>
            <a:t>Александра Соловьева</a:t>
          </a:r>
          <a:endParaRPr lang="ru-RU" sz="2500" kern="1200" dirty="0">
            <a:solidFill>
              <a:srgbClr val="FF0000"/>
            </a:solidFill>
          </a:endParaRPr>
        </a:p>
      </dsp:txBody>
      <dsp:txXfrm>
        <a:off x="4786918" y="2546778"/>
        <a:ext cx="1842173" cy="1537590"/>
      </dsp:txXfrm>
    </dsp:sp>
    <dsp:sp modelId="{EA9024CA-AB70-4B0B-88BA-62B3E90DDB07}">
      <dsp:nvSpPr>
        <dsp:cNvPr id="0" name=""/>
        <dsp:cNvSpPr/>
      </dsp:nvSpPr>
      <dsp:spPr>
        <a:xfrm>
          <a:off x="720073" y="1921267"/>
          <a:ext cx="3404132" cy="2993766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solidFill>
                <a:srgbClr val="FF0000"/>
              </a:solidFill>
            </a:rPr>
            <a:t>Марины 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solidFill>
                <a:srgbClr val="FF0000"/>
              </a:solidFill>
            </a:rPr>
            <a:t>Захаровой</a:t>
          </a:r>
          <a:endParaRPr lang="ru-RU" sz="2500" kern="1200" dirty="0">
            <a:solidFill>
              <a:srgbClr val="FF0000"/>
            </a:solidFill>
          </a:endParaRPr>
        </a:p>
      </dsp:txBody>
      <dsp:txXfrm>
        <a:off x="1533414" y="2679512"/>
        <a:ext cx="1777450" cy="1477276"/>
      </dsp:txXfrm>
    </dsp:sp>
    <dsp:sp modelId="{3949F90E-494A-457C-9915-2E19D999EC60}">
      <dsp:nvSpPr>
        <dsp:cNvPr id="0" name=""/>
        <dsp:cNvSpPr/>
      </dsp:nvSpPr>
      <dsp:spPr>
        <a:xfrm rot="20700000">
          <a:off x="2559721" y="-46148"/>
          <a:ext cx="2941675" cy="2917719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Дарьи Жук</a:t>
          </a:r>
          <a:endParaRPr lang="ru-RU" sz="2500" kern="1200" dirty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</dsp:txBody>
      <dsp:txXfrm rot="-20700000">
        <a:off x="3206338" y="592372"/>
        <a:ext cx="1648442" cy="1640678"/>
      </dsp:txXfrm>
    </dsp:sp>
    <dsp:sp modelId="{EE974B2B-B79F-43DB-8E26-FBAB5DFD2F7A}">
      <dsp:nvSpPr>
        <dsp:cNvPr id="0" name=""/>
        <dsp:cNvSpPr/>
      </dsp:nvSpPr>
      <dsp:spPr>
        <a:xfrm>
          <a:off x="4208150" y="1053988"/>
          <a:ext cx="3460183" cy="3460183"/>
        </a:xfrm>
        <a:prstGeom prst="circularArrow">
          <a:avLst>
            <a:gd name="adj1" fmla="val 4687"/>
            <a:gd name="adj2" fmla="val 299029"/>
            <a:gd name="adj3" fmla="val 2531048"/>
            <a:gd name="adj4" fmla="val 15829581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A583AA-5E3C-45B9-B0CF-C8E88B434556}">
      <dsp:nvSpPr>
        <dsp:cNvPr id="0" name=""/>
        <dsp:cNvSpPr/>
      </dsp:nvSpPr>
      <dsp:spPr>
        <a:xfrm>
          <a:off x="1482507" y="1367816"/>
          <a:ext cx="2514039" cy="2514039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8A94A5-A6C8-446C-B607-13B904863524}">
      <dsp:nvSpPr>
        <dsp:cNvPr id="0" name=""/>
        <dsp:cNvSpPr/>
      </dsp:nvSpPr>
      <dsp:spPr>
        <a:xfrm>
          <a:off x="2486281" y="24541"/>
          <a:ext cx="2710641" cy="2710641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703C00-3D6E-46CE-A2AB-2ABDED4069D1}">
      <dsp:nvSpPr>
        <dsp:cNvPr id="0" name=""/>
        <dsp:cNvSpPr/>
      </dsp:nvSpPr>
      <dsp:spPr>
        <a:xfrm rot="5400000">
          <a:off x="-169842" y="172572"/>
          <a:ext cx="1132285" cy="7926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1.</a:t>
          </a:r>
        </a:p>
      </dsp:txBody>
      <dsp:txXfrm rot="-5400000">
        <a:off x="1" y="399029"/>
        <a:ext cx="792600" cy="339685"/>
      </dsp:txXfrm>
    </dsp:sp>
    <dsp:sp modelId="{D7274536-F2A5-4868-A7EA-DD16D36977C8}">
      <dsp:nvSpPr>
        <dsp:cNvPr id="0" name=""/>
        <dsp:cNvSpPr/>
      </dsp:nvSpPr>
      <dsp:spPr>
        <a:xfrm rot="5400000">
          <a:off x="4143107" y="-3347777"/>
          <a:ext cx="735985" cy="74369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Усвоение обязательного минимума содержания общеобразовательных программ.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792600" y="38658"/>
        <a:ext cx="7401071" cy="664129"/>
      </dsp:txXfrm>
    </dsp:sp>
    <dsp:sp modelId="{2F3B8B97-7F54-4EB0-A0E2-F212589FD022}">
      <dsp:nvSpPr>
        <dsp:cNvPr id="0" name=""/>
        <dsp:cNvSpPr/>
      </dsp:nvSpPr>
      <dsp:spPr>
        <a:xfrm rot="5400000">
          <a:off x="-169842" y="1115149"/>
          <a:ext cx="1132285" cy="7926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2.</a:t>
          </a:r>
          <a:endParaRPr lang="ru-RU" sz="2200" kern="1200" dirty="0"/>
        </a:p>
      </dsp:txBody>
      <dsp:txXfrm rot="-5400000">
        <a:off x="1" y="1341606"/>
        <a:ext cx="792600" cy="339685"/>
      </dsp:txXfrm>
    </dsp:sp>
    <dsp:sp modelId="{D8934AA7-A3BA-4B9B-8EB1-FC0118367E5C}">
      <dsp:nvSpPr>
        <dsp:cNvPr id="0" name=""/>
        <dsp:cNvSpPr/>
      </dsp:nvSpPr>
      <dsp:spPr>
        <a:xfrm rot="5400000">
          <a:off x="4143107" y="-2405200"/>
          <a:ext cx="735985" cy="74369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Обеспечение интеллектуального, личностного, творческого и физического развития учеников гимназии.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792600" y="981235"/>
        <a:ext cx="7401071" cy="664129"/>
      </dsp:txXfrm>
    </dsp:sp>
    <dsp:sp modelId="{2687BAF9-4BE4-46D4-A792-23477D804557}">
      <dsp:nvSpPr>
        <dsp:cNvPr id="0" name=""/>
        <dsp:cNvSpPr/>
      </dsp:nvSpPr>
      <dsp:spPr>
        <a:xfrm rot="5400000">
          <a:off x="-169842" y="2232056"/>
          <a:ext cx="1132285" cy="79260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3.</a:t>
          </a:r>
          <a:endParaRPr lang="ru-RU" sz="2200" kern="1200" dirty="0"/>
        </a:p>
      </dsp:txBody>
      <dsp:txXfrm rot="-5400000">
        <a:off x="1" y="2458513"/>
        <a:ext cx="792600" cy="339685"/>
      </dsp:txXfrm>
    </dsp:sp>
    <dsp:sp modelId="{E45DE25D-C1ED-4BE3-98D6-1233AEA91605}">
      <dsp:nvSpPr>
        <dsp:cNvPr id="0" name=""/>
        <dsp:cNvSpPr/>
      </dsp:nvSpPr>
      <dsp:spPr>
        <a:xfrm rot="5400000">
          <a:off x="3968777" y="-1288293"/>
          <a:ext cx="1084644" cy="743699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itchFamily="18" charset="0"/>
              <a:cs typeface="Times New Roman" pitchFamily="18" charset="0"/>
            </a:rPr>
            <a:t>Воспитание гражданственности, трудолюбия, уважения к правам и свободам человека, любви к окружающей природе, Родине, семье, формирование здорового образа жизни. </a:t>
          </a:r>
          <a:endParaRPr lang="ru-RU" sz="20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792600" y="1940832"/>
        <a:ext cx="7384051" cy="9787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E8B4AF-E1B5-43C8-B8B1-6F7DFE033497}">
      <dsp:nvSpPr>
        <dsp:cNvPr id="0" name=""/>
        <dsp:cNvSpPr/>
      </dsp:nvSpPr>
      <dsp:spPr>
        <a:xfrm rot="16200000">
          <a:off x="732239" y="-732239"/>
          <a:ext cx="2750363" cy="421484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Реализация в соответствии с лицензией основных программ обучения гимназистов</a:t>
          </a:r>
          <a:endParaRPr lang="ru-RU" sz="25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1" y="1"/>
        <a:ext cx="4214842" cy="2062772"/>
      </dsp:txXfrm>
    </dsp:sp>
    <dsp:sp modelId="{B86DDC25-3CDD-4984-8C9C-A0109CBFF476}">
      <dsp:nvSpPr>
        <dsp:cNvPr id="0" name=""/>
        <dsp:cNvSpPr/>
      </dsp:nvSpPr>
      <dsp:spPr>
        <a:xfrm>
          <a:off x="4214842" y="0"/>
          <a:ext cx="4214842" cy="275036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Создание благоприятных условий для разностороннего развития личности как гражданина Республики Беларусь</a:t>
          </a:r>
          <a:endParaRPr lang="ru-RU" sz="2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14842" y="0"/>
        <a:ext cx="4214842" cy="2062772"/>
      </dsp:txXfrm>
    </dsp:sp>
    <dsp:sp modelId="{26E6CEF9-42BF-45B0-BE2B-210E841D524C}">
      <dsp:nvSpPr>
        <dsp:cNvPr id="0" name=""/>
        <dsp:cNvSpPr/>
      </dsp:nvSpPr>
      <dsp:spPr>
        <a:xfrm rot="10800000">
          <a:off x="0" y="2750363"/>
          <a:ext cx="4214842" cy="2750363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Осуществление обучения и воспитания в интересах личности, общества, государства</a:t>
          </a:r>
          <a:endParaRPr lang="ru-RU" sz="2500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3437953"/>
        <a:ext cx="4214842" cy="2062772"/>
      </dsp:txXfrm>
    </dsp:sp>
    <dsp:sp modelId="{ACAA952D-B2B9-422A-9277-041EA004A29D}">
      <dsp:nvSpPr>
        <dsp:cNvPr id="0" name=""/>
        <dsp:cNvSpPr/>
      </dsp:nvSpPr>
      <dsp:spPr>
        <a:xfrm rot="5400000">
          <a:off x="4947081" y="2018123"/>
          <a:ext cx="2750363" cy="421484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Использование и совершенствование методик образовательного процесса и образовательных технологий</a:t>
          </a:r>
          <a:endParaRPr lang="ru-RU" sz="25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4214841" y="3437953"/>
        <a:ext cx="4214842" cy="2062772"/>
      </dsp:txXfrm>
    </dsp:sp>
    <dsp:sp modelId="{0FA3BA36-445B-4897-BD6C-33F0133BDCB7}">
      <dsp:nvSpPr>
        <dsp:cNvPr id="0" name=""/>
        <dsp:cNvSpPr/>
      </dsp:nvSpPr>
      <dsp:spPr>
        <a:xfrm>
          <a:off x="1357318" y="2062772"/>
          <a:ext cx="5715047" cy="1375181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0" tIns="266700" rIns="266700" bIns="266700" numCol="1" spcCol="1270" anchor="ctr" anchorCtr="0">
          <a:noAutofit/>
        </a:bodyPr>
        <a:lstStyle/>
        <a:p>
          <a:pPr lvl="0" algn="ctr" defTabSz="3111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24449" y="2129903"/>
        <a:ext cx="5580785" cy="12409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60C5BF-61AD-4CC9-8248-6515884EC95C}">
      <dsp:nvSpPr>
        <dsp:cNvPr id="0" name=""/>
        <dsp:cNvSpPr/>
      </dsp:nvSpPr>
      <dsp:spPr>
        <a:xfrm>
          <a:off x="3915966" y="1549461"/>
          <a:ext cx="198833" cy="1243438"/>
        </a:xfrm>
        <a:custGeom>
          <a:avLst/>
          <a:gdLst/>
          <a:ahLst/>
          <a:cxnLst/>
          <a:rect l="0" t="0" r="0" b="0"/>
          <a:pathLst>
            <a:path>
              <a:moveTo>
                <a:pt x="198833" y="0"/>
              </a:moveTo>
              <a:lnTo>
                <a:pt x="198833" y="1243438"/>
              </a:lnTo>
              <a:lnTo>
                <a:pt x="0" y="124343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49A5F9-4190-46F9-BCB7-93CB8DA478E8}">
      <dsp:nvSpPr>
        <dsp:cNvPr id="0" name=""/>
        <dsp:cNvSpPr/>
      </dsp:nvSpPr>
      <dsp:spPr>
        <a:xfrm>
          <a:off x="4114800" y="1549461"/>
          <a:ext cx="2930492" cy="2486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8042"/>
              </a:lnTo>
              <a:lnTo>
                <a:pt x="2930492" y="2288042"/>
              </a:lnTo>
              <a:lnTo>
                <a:pt x="2930492" y="24868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AF06E0-535D-45B5-AC9C-836F72959819}">
      <dsp:nvSpPr>
        <dsp:cNvPr id="0" name=""/>
        <dsp:cNvSpPr/>
      </dsp:nvSpPr>
      <dsp:spPr>
        <a:xfrm>
          <a:off x="4114800" y="1549461"/>
          <a:ext cx="182718" cy="24868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8042"/>
              </a:lnTo>
              <a:lnTo>
                <a:pt x="182718" y="2288042"/>
              </a:lnTo>
              <a:lnTo>
                <a:pt x="182718" y="24868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745CE2-9EB0-4CEF-9FDA-D97CA3852FEF}">
      <dsp:nvSpPr>
        <dsp:cNvPr id="0" name=""/>
        <dsp:cNvSpPr/>
      </dsp:nvSpPr>
      <dsp:spPr>
        <a:xfrm>
          <a:off x="1367025" y="1549461"/>
          <a:ext cx="2747774" cy="2486876"/>
        </a:xfrm>
        <a:custGeom>
          <a:avLst/>
          <a:gdLst/>
          <a:ahLst/>
          <a:cxnLst/>
          <a:rect l="0" t="0" r="0" b="0"/>
          <a:pathLst>
            <a:path>
              <a:moveTo>
                <a:pt x="2747774" y="0"/>
              </a:moveTo>
              <a:lnTo>
                <a:pt x="2747774" y="2288042"/>
              </a:lnTo>
              <a:lnTo>
                <a:pt x="0" y="2288042"/>
              </a:lnTo>
              <a:lnTo>
                <a:pt x="0" y="24868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DA7C61-61CC-44BA-A39C-D2729599792A}">
      <dsp:nvSpPr>
        <dsp:cNvPr id="0" name=""/>
        <dsp:cNvSpPr/>
      </dsp:nvSpPr>
      <dsp:spPr>
        <a:xfrm>
          <a:off x="2550795" y="171318"/>
          <a:ext cx="3128009" cy="13781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>
              <a:latin typeface="Times New Roman" pitchFamily="18" charset="0"/>
              <a:cs typeface="Times New Roman" pitchFamily="18" charset="0"/>
            </a:rPr>
            <a:t>Директор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>
              <a:latin typeface="Times New Roman" pitchFamily="18" charset="0"/>
              <a:cs typeface="Times New Roman" pitchFamily="18" charset="0"/>
            </a:rPr>
            <a:t>гимназии</a:t>
          </a:r>
          <a:endParaRPr lang="ru-RU" sz="3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50795" y="171318"/>
        <a:ext cx="3128009" cy="1378143"/>
      </dsp:txXfrm>
    </dsp:sp>
    <dsp:sp modelId="{60C4E3EB-4942-41C7-ABCD-698F9A617C5A}">
      <dsp:nvSpPr>
        <dsp:cNvPr id="0" name=""/>
        <dsp:cNvSpPr/>
      </dsp:nvSpPr>
      <dsp:spPr>
        <a:xfrm>
          <a:off x="1816" y="4036337"/>
          <a:ext cx="2730418" cy="12216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Руководители функциональных служб</a:t>
          </a:r>
          <a:endParaRPr lang="ru-RU" sz="2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816" y="4036337"/>
        <a:ext cx="2730418" cy="1221632"/>
      </dsp:txXfrm>
    </dsp:sp>
    <dsp:sp modelId="{97C799FC-D930-40B5-8EC3-9D8FB9B2381B}">
      <dsp:nvSpPr>
        <dsp:cNvPr id="0" name=""/>
        <dsp:cNvSpPr/>
      </dsp:nvSpPr>
      <dsp:spPr>
        <a:xfrm>
          <a:off x="3129902" y="4036337"/>
          <a:ext cx="2335232" cy="11418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Руководители методических центров</a:t>
          </a:r>
          <a:endParaRPr lang="ru-RU" sz="2500" kern="1200" dirty="0"/>
        </a:p>
      </dsp:txBody>
      <dsp:txXfrm>
        <a:off x="3129902" y="4036337"/>
        <a:ext cx="2335232" cy="1141834"/>
      </dsp:txXfrm>
    </dsp:sp>
    <dsp:sp modelId="{303D26DD-2EDB-4FBC-90C7-FAE4C6C823C0}">
      <dsp:nvSpPr>
        <dsp:cNvPr id="0" name=""/>
        <dsp:cNvSpPr/>
      </dsp:nvSpPr>
      <dsp:spPr>
        <a:xfrm>
          <a:off x="5862801" y="4036337"/>
          <a:ext cx="2364981" cy="9468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Times New Roman" pitchFamily="18" charset="0"/>
              <a:cs typeface="Times New Roman" pitchFamily="18" charset="0"/>
            </a:rPr>
            <a:t>Совет гимназистов</a:t>
          </a:r>
          <a:endParaRPr lang="ru-RU" sz="2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862801" y="4036337"/>
        <a:ext cx="2364981" cy="946825"/>
      </dsp:txXfrm>
    </dsp:sp>
    <dsp:sp modelId="{3A4C3063-2F84-499B-961C-60EE2831C33D}">
      <dsp:nvSpPr>
        <dsp:cNvPr id="0" name=""/>
        <dsp:cNvSpPr/>
      </dsp:nvSpPr>
      <dsp:spPr>
        <a:xfrm>
          <a:off x="725939" y="1947127"/>
          <a:ext cx="3190026" cy="16915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>
              <a:latin typeface="Times New Roman" pitchFamily="18" charset="0"/>
              <a:cs typeface="Times New Roman" pitchFamily="18" charset="0"/>
            </a:rPr>
            <a:t>Заместители директора гимназии</a:t>
          </a:r>
          <a:endParaRPr lang="ru-RU" sz="3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25939" y="1947127"/>
        <a:ext cx="3190026" cy="16915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D11EA6-9161-4445-9724-051C1ADB4FC8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B008B-7752-4CD4-A8A1-654711AA28D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D11EA6-9161-4445-9724-051C1ADB4FC8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B008B-7752-4CD4-A8A1-654711AA28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D11EA6-9161-4445-9724-051C1ADB4FC8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B008B-7752-4CD4-A8A1-654711AA28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D11EA6-9161-4445-9724-051C1ADB4FC8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B008B-7752-4CD4-A8A1-654711AA28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D11EA6-9161-4445-9724-051C1ADB4FC8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B008B-7752-4CD4-A8A1-654711AA28D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D11EA6-9161-4445-9724-051C1ADB4FC8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B008B-7752-4CD4-A8A1-654711AA28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D11EA6-9161-4445-9724-051C1ADB4FC8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B008B-7752-4CD4-A8A1-654711AA28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D11EA6-9161-4445-9724-051C1ADB4FC8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B008B-7752-4CD4-A8A1-654711AA28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D11EA6-9161-4445-9724-051C1ADB4FC8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B008B-7752-4CD4-A8A1-654711AA28D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D11EA6-9161-4445-9724-051C1ADB4FC8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B008B-7752-4CD4-A8A1-654711AA28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D11EA6-9161-4445-9724-051C1ADB4FC8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51B008B-7752-4CD4-A8A1-654711AA28D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BD11EA6-9161-4445-9724-051C1ADB4FC8}" type="datetimeFigureOut">
              <a:rPr lang="ru-RU" smtClean="0"/>
              <a:t>23.03.2012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51B008B-7752-4CD4-A8A1-654711AA28D9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88640"/>
            <a:ext cx="840640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Образовательная система</a:t>
            </a:r>
          </a:p>
          <a:p>
            <a:pPr algn="ctr"/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удущего глазами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401321079"/>
              </p:ext>
            </p:extLst>
          </p:nvPr>
        </p:nvGraphicFramePr>
        <p:xfrm>
          <a:off x="1475656" y="1942966"/>
          <a:ext cx="7398292" cy="4915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8438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A7A61DB-F7AD-45B5-8C4D-0173A325F3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>
                                            <p:graphicEl>
                                              <a:dgm id="{2A7A61DB-F7AD-45B5-8C4D-0173A325F3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graphicEl>
                                              <a:dgm id="{2A7A61DB-F7AD-45B5-8C4D-0173A325F3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>
                                            <p:graphicEl>
                                              <a:dgm id="{2A7A61DB-F7AD-45B5-8C4D-0173A325F3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>
                                            <p:graphicEl>
                                              <a:dgm id="{2A7A61DB-F7AD-45B5-8C4D-0173A325F3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E974B2B-B79F-43DB-8E26-FBAB5DFD2F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graphicEl>
                                              <a:dgm id="{EE974B2B-B79F-43DB-8E26-FBAB5DFD2F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graphicEl>
                                              <a:dgm id="{EE974B2B-B79F-43DB-8E26-FBAB5DFD2F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>
                                            <p:graphicEl>
                                              <a:dgm id="{EE974B2B-B79F-43DB-8E26-FBAB5DFD2F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">
                                            <p:graphicEl>
                                              <a:dgm id="{EE974B2B-B79F-43DB-8E26-FBAB5DFD2F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A9024CA-AB70-4B0B-88BA-62B3E90DDB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graphicEl>
                                              <a:dgm id="{EA9024CA-AB70-4B0B-88BA-62B3E90DDB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>
                                            <p:graphicEl>
                                              <a:dgm id="{EA9024CA-AB70-4B0B-88BA-62B3E90DDB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>
                                            <p:graphicEl>
                                              <a:dgm id="{EA9024CA-AB70-4B0B-88BA-62B3E90DDB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5">
                                            <p:graphicEl>
                                              <a:dgm id="{EA9024CA-AB70-4B0B-88BA-62B3E90DDB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0A583AA-5E3C-45B9-B0CF-C8E88B4345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>
                                            <p:graphicEl>
                                              <a:dgm id="{D0A583AA-5E3C-45B9-B0CF-C8E88B4345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">
                                            <p:graphicEl>
                                              <a:dgm id="{D0A583AA-5E3C-45B9-B0CF-C8E88B4345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">
                                            <p:graphicEl>
                                              <a:dgm id="{D0A583AA-5E3C-45B9-B0CF-C8E88B4345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">
                                            <p:graphicEl>
                                              <a:dgm id="{D0A583AA-5E3C-45B9-B0CF-C8E88B4345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949F90E-494A-457C-9915-2E19D999EC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5">
                                            <p:graphicEl>
                                              <a:dgm id="{3949F90E-494A-457C-9915-2E19D999EC6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5">
                                            <p:graphicEl>
                                              <a:dgm id="{3949F90E-494A-457C-9915-2E19D999EC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5">
                                            <p:graphicEl>
                                              <a:dgm id="{3949F90E-494A-457C-9915-2E19D999EC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5">
                                            <p:graphicEl>
                                              <a:dgm id="{3949F90E-494A-457C-9915-2E19D999EC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28A94A5-A6C8-446C-B607-13B9048635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5">
                                            <p:graphicEl>
                                              <a:dgm id="{E28A94A5-A6C8-446C-B607-13B9048635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5">
                                            <p:graphicEl>
                                              <a:dgm id="{E28A94A5-A6C8-446C-B607-13B9048635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5">
                                            <p:graphicEl>
                                              <a:dgm id="{E28A94A5-A6C8-446C-B607-13B9048635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5">
                                            <p:graphicEl>
                                              <a:dgm id="{E28A94A5-A6C8-446C-B607-13B9048635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5" grpId="0">
        <p:bldSub>
          <a:bldDgm bld="one"/>
        </p:bldSub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88640"/>
            <a:ext cx="4968552" cy="64087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41328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548680"/>
            <a:ext cx="6120680" cy="48965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0098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692696"/>
            <a:ext cx="7200800" cy="53374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73653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692696"/>
            <a:ext cx="8064896" cy="54726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7139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76672"/>
            <a:ext cx="7560840" cy="54726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805036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1428736"/>
            <a:ext cx="7390604" cy="5286388"/>
          </a:xfrm>
        </p:spPr>
        <p:txBody>
          <a:bodyPr>
            <a:normAutofit lnSpcReduction="10000"/>
          </a:bodyPr>
          <a:lstStyle/>
          <a:p>
            <a:pPr marL="457200" indent="-457200" algn="just">
              <a:buAutoNum type="arabicPeriod"/>
            </a:pP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Честь и достоинство – высочайшие ценности гимназиста.</a:t>
            </a:r>
          </a:p>
          <a:p>
            <a:pPr marL="457200" indent="-457200" algn="just">
              <a:buAutoNum type="arabicPeriod"/>
            </a:pP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любых обстоятельствах гимназист остается человеком чести.</a:t>
            </a:r>
          </a:p>
          <a:p>
            <a:pPr marL="457200" indent="-457200" algn="just">
              <a:buAutoNum type="arabicPeriod"/>
            </a:pP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Гимназист дорожит честью гимназического братства, как своей собственной. Он защищает ценности гимназии, укрепляет и развивает ее традиции.</a:t>
            </a:r>
          </a:p>
          <a:p>
            <a:pPr marL="457200" indent="-457200" algn="just">
              <a:buAutoNum type="arabicPeriod"/>
            </a:pP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Гимназист уважает историю своего народа и своих предков.</a:t>
            </a:r>
          </a:p>
          <a:p>
            <a:pPr marL="457200" indent="-457200" algn="just">
              <a:buAutoNum type="arabicPeriod"/>
            </a:pP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Гимназист никогда не подводит своих родителей, помня, что своими поступками и делами он прославляет или позорит свой род.</a:t>
            </a:r>
          </a:p>
          <a:p>
            <a:pPr marL="457200" indent="-457200" algn="just">
              <a:buAutoNum type="arabicPeriod"/>
            </a:pP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Гимназист ведет здоровый образ жизни без вредных привычек.</a:t>
            </a:r>
          </a:p>
          <a:p>
            <a:pPr marL="457200" indent="-457200" algn="just">
              <a:buAutoNum type="arabicPeriod"/>
            </a:pP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Гимназист строит свою жизнь, достойную ЧЕЛОВЕКА.</a:t>
            </a:r>
          </a:p>
          <a:p>
            <a:pPr marL="457200" indent="-457200" algn="just">
              <a:buAutoNum type="arabicPeriod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285728"/>
            <a:ext cx="785818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Морально – нравственный кодекс выпускника национальной</a:t>
            </a:r>
            <a:b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гимназии имени </a:t>
            </a:r>
            <a:r>
              <a:rPr lang="ru-RU" sz="20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Якуба</a:t>
            </a:r>
            <a:r>
              <a:rPr lang="ru-RU" sz="20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 pitchFamily="18" charset="0"/>
                <a:cs typeface="Times New Roman" pitchFamily="18" charset="0"/>
              </a:rPr>
              <a:t> Колоса</a:t>
            </a:r>
            <a:endParaRPr lang="ru-RU" sz="20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УО «Национальная</a:t>
            </a:r>
            <a:b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гимназия имени </a:t>
            </a:r>
            <a:r>
              <a:rPr lang="ru-RU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Якуба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Колоса»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S_gymnazij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7" y="1571612"/>
            <a:ext cx="7786743" cy="507209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7860845"/>
              </p:ext>
            </p:extLst>
          </p:nvPr>
        </p:nvGraphicFramePr>
        <p:xfrm>
          <a:off x="457200" y="2928934"/>
          <a:ext cx="8229600" cy="31972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357554" y="1857364"/>
            <a:ext cx="22306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Times New Roman" pitchFamily="18" charset="0"/>
                <a:cs typeface="Times New Roman" pitchFamily="18" charset="0"/>
              </a:rPr>
              <a:t>ЦЕЛИ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142853"/>
            <a:ext cx="892971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УО «Национальная гимназия </a:t>
            </a:r>
          </a:p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имени </a:t>
            </a:r>
            <a:r>
              <a:rPr lang="ru-RU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Якуба</a:t>
            </a:r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Колоса»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703C00-3D6E-46CE-A2AB-2ABDED4069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69703C00-3D6E-46CE-A2AB-2ABDED4069D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7274536-F2A5-4868-A7EA-DD16D36977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D7274536-F2A5-4868-A7EA-DD16D36977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F3B8B97-7F54-4EB0-A0E2-F212589FD02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2F3B8B97-7F54-4EB0-A0E2-F212589FD02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934AA7-A3BA-4B9B-8EB1-FC0118367E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D8934AA7-A3BA-4B9B-8EB1-FC0118367E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687BAF9-4BE4-46D4-A792-23477D8045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2687BAF9-4BE4-46D4-A792-23477D8045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5DE25D-C1ED-4BE3-98D6-1233AEA916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E45DE25D-C1ED-4BE3-98D6-1233AEA916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58" y="714356"/>
          <a:ext cx="8429684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071670" y="2786058"/>
            <a:ext cx="5072098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Задачи</a:t>
            </a:r>
            <a:endParaRPr lang="ru-RU" sz="7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FA3BA36-445B-4897-BD6C-33F0133BDC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graphicEl>
                                              <a:dgm id="{0FA3BA36-445B-4897-BD6C-33F0133BDCB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7E8B4AF-E1B5-43C8-B8B1-6F7DFE0334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graphicEl>
                                              <a:dgm id="{67E8B4AF-E1B5-43C8-B8B1-6F7DFE0334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86DDC25-3CDD-4984-8C9C-A0109CBFF4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graphicEl>
                                              <a:dgm id="{B86DDC25-3CDD-4984-8C9C-A0109CBFF4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6E6CEF9-42BF-45B0-BE2B-210E841D52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graphicEl>
                                              <a:dgm id="{26E6CEF9-42BF-45B0-BE2B-210E841D524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CAA952D-B2B9-422A-9277-041EA004A2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graphicEl>
                                              <a:dgm id="{ACAA952D-B2B9-422A-9277-041EA004A2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142984"/>
          <a:ext cx="8229600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14348" y="285728"/>
            <a:ext cx="778674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Организационная структура 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ADA7C61-61CC-44BA-A39C-D272959979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graphicEl>
                                              <a:dgm id="{AADA7C61-61CC-44BA-A39C-D272959979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AADA7C61-61CC-44BA-A39C-D272959979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060C5BF-61AD-4CC9-8248-6515884EC9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graphicEl>
                                              <a:dgm id="{F060C5BF-61AD-4CC9-8248-6515884EC9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F060C5BF-61AD-4CC9-8248-6515884EC9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A4C3063-2F84-499B-961C-60EE2831C3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graphicEl>
                                              <a:dgm id="{3A4C3063-2F84-499B-961C-60EE2831C3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graphicEl>
                                              <a:dgm id="{3A4C3063-2F84-499B-961C-60EE2831C3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0745CE2-9EB0-4CEF-9FDA-D97CA3852F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graphicEl>
                                              <a:dgm id="{20745CE2-9EB0-4CEF-9FDA-D97CA3852F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graphicEl>
                                              <a:dgm id="{20745CE2-9EB0-4CEF-9FDA-D97CA3852F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0C4E3EB-4942-41C7-ABCD-698F9A617C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60C4E3EB-4942-41C7-ABCD-698F9A617C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graphicEl>
                                              <a:dgm id="{60C4E3EB-4942-41C7-ABCD-698F9A617C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0AF06E0-535D-45B5-AC9C-836F729598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graphicEl>
                                              <a:dgm id="{F0AF06E0-535D-45B5-AC9C-836F729598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graphicEl>
                                              <a:dgm id="{F0AF06E0-535D-45B5-AC9C-836F729598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7C799FC-D930-40B5-8EC3-9D8FB9B238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graphicEl>
                                              <a:dgm id="{97C799FC-D930-40B5-8EC3-9D8FB9B238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graphicEl>
                                              <a:dgm id="{97C799FC-D930-40B5-8EC3-9D8FB9B238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649A5F9-4190-46F9-BCB7-93CB8DA478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">
                                            <p:graphicEl>
                                              <a:dgm id="{8649A5F9-4190-46F9-BCB7-93CB8DA478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graphicEl>
                                              <a:dgm id="{8649A5F9-4190-46F9-BCB7-93CB8DA478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03D26DD-2EDB-4FBC-90C7-FAE4C6C823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">
                                            <p:graphicEl>
                                              <a:dgm id="{303D26DD-2EDB-4FBC-90C7-FAE4C6C823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">
                                            <p:graphicEl>
                                              <a:dgm id="{303D26DD-2EDB-4FBC-90C7-FAE4C6C823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548680"/>
            <a:ext cx="8136904" cy="59766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34149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04664"/>
            <a:ext cx="7776864" cy="57606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26536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48680"/>
            <a:ext cx="7704856" cy="54726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94744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548680"/>
            <a:ext cx="7848872" cy="58326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75061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143</TotalTime>
  <Words>219</Words>
  <Application>Microsoft Office PowerPoint</Application>
  <PresentationFormat>Экран (4:3)</PresentationFormat>
  <Paragraphs>36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Презентация PowerPoint</vt:lpstr>
      <vt:lpstr>УО «Национальная гимназия имени Якуба Колоса»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Морально – нравственный кодекс выпускника национальной гимназии имени Якуба Колоса</dc:title>
  <dc:creator>student</dc:creator>
  <cp:lastModifiedBy>Александр Соловьев</cp:lastModifiedBy>
  <cp:revision>16</cp:revision>
  <dcterms:created xsi:type="dcterms:W3CDTF">2012-03-22T11:20:23Z</dcterms:created>
  <dcterms:modified xsi:type="dcterms:W3CDTF">2012-03-23T08:02:33Z</dcterms:modified>
</cp:coreProperties>
</file>