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</a:schemeClr>
            </a:gs>
            <a:gs pos="12000">
              <a:schemeClr val="bg1">
                <a:alpha val="68000"/>
                <a:lumMod val="66000"/>
              </a:schemeClr>
            </a:gs>
            <a:gs pos="0">
              <a:srgbClr val="CCCCFF"/>
            </a:gs>
            <a:gs pos="27000">
              <a:schemeClr val="accent5">
                <a:lumMod val="93000"/>
                <a:alpha val="81000"/>
              </a:schemeClr>
            </a:gs>
            <a:gs pos="39000">
              <a:srgbClr val="9966FF"/>
            </a:gs>
            <a:gs pos="47000">
              <a:schemeClr val="accent4">
                <a:lumMod val="55000"/>
              </a:schemeClr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нька\Desktop\Новая папка\1_60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524644" y="54868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ru-RU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4899" y="538786"/>
            <a:ext cx="8568952" cy="415498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lvl="0" algn="ctr"/>
            <a:r>
              <a:rPr lang="ru-RU" sz="6600" b="1" spc="150" dirty="0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Витебский Государственный Университет </a:t>
            </a:r>
            <a:r>
              <a:rPr lang="ru-RU" sz="6600" b="1" spc="150" dirty="0" err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Нанотехнологии</a:t>
            </a:r>
            <a:endParaRPr lang="ru-RU" sz="6600" b="1" spc="1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718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Биологический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Молекулярная биология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5725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Заочная форма обучения включает в себя 2 факультета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dirty="0" smtClean="0"/>
              <a:t> Компьютерное моделирование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Зондовые методы исследования атомного дизайна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5357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Учебная программа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dirty="0" smtClean="0"/>
              <a:t> Срок обучения 5 лет на каждой кафедре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Разбитых на 10 семестров, по 2 семестра в год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Практикой за границей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Возможность работы в производственных компаниях и в научно исследовательских центрах всего мира без подтверждения своего диплома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988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Знания и умения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err="1" smtClean="0"/>
              <a:t>Нанотехнология</a:t>
            </a:r>
            <a:r>
              <a:rPr lang="ru-RU" dirty="0" smtClean="0"/>
              <a:t> находиться на стыке химии, биологии, физики, математики и информатики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Для успешной работы нужны знания в </a:t>
            </a:r>
            <a:r>
              <a:rPr lang="ru-RU" dirty="0"/>
              <a:t>выше </a:t>
            </a:r>
            <a:r>
              <a:rPr lang="ru-RU" dirty="0" smtClean="0"/>
              <a:t>перечисленных науках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Специальные знания которые зависят от конкретных специализаций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Для общения с иностранными коллегами и чтения литературы требуются знания английского языка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85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Личные качества выпускников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Научный склад ума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Логическое мышление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Высокая скорость решения проблем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Отличное знание своей профессии</a:t>
            </a:r>
            <a:endParaRPr lang="ru-RU" dirty="0"/>
          </a:p>
          <a:p>
            <a:pPr marL="514350" indent="-514350" algn="just">
              <a:buFont typeface="+mj-lt"/>
              <a:buAutoNum type="arabicPeriod"/>
            </a:pPr>
            <a:r>
              <a:rPr lang="ru-RU" dirty="0"/>
              <a:t>Э</a:t>
            </a:r>
            <a:r>
              <a:rPr lang="ru-RU" dirty="0" smtClean="0"/>
              <a:t>нтузиазм и настойчивость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Оригинальность</a:t>
            </a:r>
            <a:r>
              <a:rPr lang="en-US" dirty="0" smtClean="0"/>
              <a:t>: </a:t>
            </a:r>
            <a:r>
              <a:rPr lang="ru-RU" dirty="0" smtClean="0"/>
              <a:t>независимость мышления, воображение, интуиция, одаренность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Этика</a:t>
            </a:r>
            <a:r>
              <a:rPr lang="en-US" dirty="0" smtClean="0"/>
              <a:t>: </a:t>
            </a:r>
            <a:r>
              <a:rPr lang="ru-RU" dirty="0" smtClean="0"/>
              <a:t>честность перед самим собой</a:t>
            </a:r>
          </a:p>
        </p:txBody>
      </p:sp>
    </p:spTree>
    <p:extLst>
      <p:ext uri="{BB962C8B-B14F-4D97-AF65-F5344CB8AC3E}">
        <p14:creationId xmlns:p14="http://schemas.microsoft.com/office/powerpoint/2010/main" val="2126328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ленька\Desktop\Новая папка\nanomedic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" y="0"/>
            <a:ext cx="9144000" cy="6853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918" y="-24340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Цели и задачи</a:t>
            </a:r>
            <a:endParaRPr lang="ru-RU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918" y="908720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3600" dirty="0" smtClean="0">
                <a:solidFill>
                  <a:srgbClr val="FFC000"/>
                </a:solidFill>
              </a:rPr>
              <a:t>Выпуск высоко квалифицированных специалистов в области </a:t>
            </a:r>
            <a:r>
              <a:rPr lang="ru-RU" sz="3600" dirty="0" err="1" smtClean="0">
                <a:solidFill>
                  <a:srgbClr val="FFC000"/>
                </a:solidFill>
              </a:rPr>
              <a:t>нанотехнологии</a:t>
            </a:r>
            <a:r>
              <a:rPr lang="ru-RU" sz="3600" dirty="0" smtClean="0">
                <a:solidFill>
                  <a:srgbClr val="FFC000"/>
                </a:solidFill>
              </a:rPr>
              <a:t> и генной </a:t>
            </a:r>
            <a:r>
              <a:rPr lang="ru-RU" sz="3600" dirty="0" err="1" smtClean="0">
                <a:solidFill>
                  <a:srgbClr val="FFC000"/>
                </a:solidFill>
              </a:rPr>
              <a:t>инжинерии</a:t>
            </a:r>
            <a:endParaRPr lang="ru-RU" sz="3600" dirty="0" smtClean="0">
              <a:solidFill>
                <a:srgbClr val="FFC0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3600" dirty="0" smtClean="0">
                <a:solidFill>
                  <a:srgbClr val="FFC000"/>
                </a:solidFill>
              </a:rPr>
              <a:t>Выпуск специалистов благодаря которым возможна будет борьба со смертельными заболеваниями и избавит человечество от голода путем контролирования и манипулирования отдельных атомов </a:t>
            </a:r>
          </a:p>
        </p:txBody>
      </p:sp>
    </p:spTree>
    <p:extLst>
      <p:ext uri="{BB962C8B-B14F-4D97-AF65-F5344CB8AC3E}">
        <p14:creationId xmlns:p14="http://schemas.microsoft.com/office/powerpoint/2010/main" val="3317542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Организационная структура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Срок обучения 5 лет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Форма обучения дневная и заочная,       шестидневная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На бюджетной основе</a:t>
            </a:r>
          </a:p>
        </p:txBody>
      </p:sp>
    </p:spTree>
    <p:extLst>
      <p:ext uri="{BB962C8B-B14F-4D97-AF65-F5344CB8AC3E}">
        <p14:creationId xmlns:p14="http://schemas.microsoft.com/office/powerpoint/2010/main" val="243979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Факультеты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Химический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Биологический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Физический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Физико-химический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 smtClean="0"/>
              <a:t>Био</a:t>
            </a:r>
            <a:r>
              <a:rPr lang="ru-RU" dirty="0" smtClean="0"/>
              <a:t>-химический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555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ленька\Desktop\Новая папка\Medical-nanobot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3672408"/>
          </a:xfrm>
        </p:spPr>
        <p:txBody>
          <a:bodyPr>
            <a:normAutofit/>
          </a:bodyPr>
          <a:lstStyle/>
          <a:p>
            <a:r>
              <a:rPr lang="ru-RU" sz="15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Кафедры</a:t>
            </a:r>
            <a:endParaRPr lang="ru-RU" sz="15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9423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Физический</a:t>
            </a:r>
            <a:endParaRPr lang="ru-RU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Квантовая теория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Физическое материаловедение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7698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Физико-химический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125273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Физика и химия поверхности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687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Химический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Химический синтез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630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ленька\Desktop\Новая папка\5863631be80da4fa76e44e478a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Био</a:t>
            </a:r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-химический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sz="4800" dirty="0" smtClean="0"/>
              <a:t>Биохимия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951483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231</Words>
  <Application>Microsoft Office PowerPoint</Application>
  <PresentationFormat>Экран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Цели и задачи</vt:lpstr>
      <vt:lpstr>Организационная структура</vt:lpstr>
      <vt:lpstr>Факультеты</vt:lpstr>
      <vt:lpstr>Кафедры</vt:lpstr>
      <vt:lpstr>Физический</vt:lpstr>
      <vt:lpstr>Физико-химический</vt:lpstr>
      <vt:lpstr>Химический</vt:lpstr>
      <vt:lpstr>Био-химический</vt:lpstr>
      <vt:lpstr>Биологический</vt:lpstr>
      <vt:lpstr>Заочная форма обучения включает в себя 2 факультета</vt:lpstr>
      <vt:lpstr>Учебная программа</vt:lpstr>
      <vt:lpstr>Знания и умения</vt:lpstr>
      <vt:lpstr>Личные качества выпускников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Оленька</dc:creator>
  <cp:lastModifiedBy>Оленька</cp:lastModifiedBy>
  <cp:revision>17</cp:revision>
  <dcterms:created xsi:type="dcterms:W3CDTF">2013-12-13T17:00:06Z</dcterms:created>
  <dcterms:modified xsi:type="dcterms:W3CDTF">2013-12-13T19:38:16Z</dcterms:modified>
</cp:coreProperties>
</file>