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31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3" r:id="rId9"/>
    <p:sldId id="264" r:id="rId10"/>
    <p:sldId id="265" r:id="rId11"/>
    <p:sldId id="266" r:id="rId12"/>
    <p:sldId id="270" r:id="rId13"/>
    <p:sldId id="271" r:id="rId14"/>
    <p:sldId id="268" r:id="rId15"/>
    <p:sldId id="273" r:id="rId16"/>
    <p:sldId id="272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64" autoAdjust="0"/>
    <p:restoredTop sz="94660"/>
  </p:normalViewPr>
  <p:slideViewPr>
    <p:cSldViewPr>
      <p:cViewPr varScale="1">
        <p:scale>
          <a:sx n="84" d="100"/>
          <a:sy n="84" d="100"/>
        </p:scale>
        <p:origin x="-15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6B152A-1955-488C-8F26-0A469191786C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3F4545A2-3B48-4CB9-82F1-0934E812410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ЭГО</a:t>
          </a:r>
        </a:p>
      </dgm:t>
    </dgm:pt>
    <dgm:pt modelId="{E92DBBF3-498F-41BB-B779-27A1C8896FBC}" type="parTrans" cxnId="{222F4067-5B15-413E-A299-4F4A6F8B290E}">
      <dgm:prSet/>
      <dgm:spPr/>
    </dgm:pt>
    <dgm:pt modelId="{D8064873-3397-4322-9DD0-2D6D8856E866}" type="sibTrans" cxnId="{222F4067-5B15-413E-A299-4F4A6F8B290E}">
      <dgm:prSet/>
      <dgm:spPr/>
    </dgm:pt>
    <dgm:pt modelId="{B95824D9-5DA8-46F7-A9B6-F938A5B3399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Осознанные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образы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восприятия</a:t>
          </a:r>
        </a:p>
      </dgm:t>
    </dgm:pt>
    <dgm:pt modelId="{735988E2-5EFC-4695-8852-C060DBCA8F49}" type="parTrans" cxnId="{40896843-A02B-4428-88D8-C295D96B7862}">
      <dgm:prSet/>
      <dgm:spPr/>
      <dgm:t>
        <a:bodyPr/>
        <a:lstStyle/>
        <a:p>
          <a:endParaRPr lang="ru-RU"/>
        </a:p>
      </dgm:t>
    </dgm:pt>
    <dgm:pt modelId="{83EE4A7F-67B1-4BB2-890E-09F0745971E9}" type="sibTrans" cxnId="{40896843-A02B-4428-88D8-C295D96B7862}">
      <dgm:prSet/>
      <dgm:spPr/>
    </dgm:pt>
    <dgm:pt modelId="{8D2A2573-9E10-42E1-AC15-849B6C81843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Мысли</a:t>
          </a:r>
        </a:p>
      </dgm:t>
    </dgm:pt>
    <dgm:pt modelId="{89873849-D286-476B-91AF-8B1D7C469AF2}" type="parTrans" cxnId="{516BF9FF-2950-45E3-AB32-0264225317CB}">
      <dgm:prSet/>
      <dgm:spPr/>
      <dgm:t>
        <a:bodyPr/>
        <a:lstStyle/>
        <a:p>
          <a:endParaRPr lang="ru-RU"/>
        </a:p>
      </dgm:t>
    </dgm:pt>
    <dgm:pt modelId="{2BECD01E-4CB5-4418-8166-59DD27C59D7E}" type="sibTrans" cxnId="{516BF9FF-2950-45E3-AB32-0264225317CB}">
      <dgm:prSet/>
      <dgm:spPr/>
    </dgm:pt>
    <dgm:pt modelId="{F1C2EDBC-3BE7-4239-A264-96935494380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Чувства</a:t>
          </a:r>
        </a:p>
      </dgm:t>
    </dgm:pt>
    <dgm:pt modelId="{C43D3CEB-B616-4410-BBA4-89D4658E7230}" type="parTrans" cxnId="{DFEE2500-6D37-42CD-8270-31C92A1CEA10}">
      <dgm:prSet/>
      <dgm:spPr/>
      <dgm:t>
        <a:bodyPr/>
        <a:lstStyle/>
        <a:p>
          <a:endParaRPr lang="ru-RU"/>
        </a:p>
      </dgm:t>
    </dgm:pt>
    <dgm:pt modelId="{C5E58476-B7BB-4021-9690-13793F07E08D}" type="sibTrans" cxnId="{DFEE2500-6D37-42CD-8270-31C92A1CEA10}">
      <dgm:prSet/>
      <dgm:spPr/>
    </dgm:pt>
    <dgm:pt modelId="{707E6075-8B3B-4408-A1C2-E92F90759A4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Воспоминания</a:t>
          </a:r>
        </a:p>
      </dgm:t>
    </dgm:pt>
    <dgm:pt modelId="{241ABAFC-9510-4B56-9711-64A473A01049}" type="parTrans" cxnId="{C662AFCE-6AA7-489F-8555-16ECA1595B55}">
      <dgm:prSet/>
      <dgm:spPr/>
      <dgm:t>
        <a:bodyPr/>
        <a:lstStyle/>
        <a:p>
          <a:endParaRPr lang="ru-RU"/>
        </a:p>
      </dgm:t>
    </dgm:pt>
    <dgm:pt modelId="{EAC2F5EC-E3B9-440F-94D0-3305E2E20032}" type="sibTrans" cxnId="{C662AFCE-6AA7-489F-8555-16ECA1595B55}">
      <dgm:prSet/>
      <dgm:spPr/>
    </dgm:pt>
    <dgm:pt modelId="{C5519E78-2833-429A-BC3E-249E9CC07B38}" type="pres">
      <dgm:prSet presAssocID="{916B152A-1955-488C-8F26-0A469191786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00A2C3E-2E6D-41A3-BF7F-A0EACCA1ECB4}" type="pres">
      <dgm:prSet presAssocID="{3F4545A2-3B48-4CB9-82F1-0934E8124102}" presName="centerShape" presStyleLbl="node0" presStyleIdx="0" presStyleCnt="1"/>
      <dgm:spPr/>
      <dgm:t>
        <a:bodyPr/>
        <a:lstStyle/>
        <a:p>
          <a:endParaRPr lang="ru-RU"/>
        </a:p>
      </dgm:t>
    </dgm:pt>
    <dgm:pt modelId="{0989CD8A-911B-4CB0-B7B3-A57142754FCF}" type="pres">
      <dgm:prSet presAssocID="{735988E2-5EFC-4695-8852-C060DBCA8F49}" presName="Name9" presStyleLbl="parChTrans1D2" presStyleIdx="0" presStyleCnt="4"/>
      <dgm:spPr/>
      <dgm:t>
        <a:bodyPr/>
        <a:lstStyle/>
        <a:p>
          <a:endParaRPr lang="ru-RU"/>
        </a:p>
      </dgm:t>
    </dgm:pt>
    <dgm:pt modelId="{3300C6F1-9246-4225-BE2D-520B994094DC}" type="pres">
      <dgm:prSet presAssocID="{735988E2-5EFC-4695-8852-C060DBCA8F49}" presName="connTx" presStyleLbl="parChTrans1D2" presStyleIdx="0" presStyleCnt="4"/>
      <dgm:spPr/>
      <dgm:t>
        <a:bodyPr/>
        <a:lstStyle/>
        <a:p>
          <a:endParaRPr lang="ru-RU"/>
        </a:p>
      </dgm:t>
    </dgm:pt>
    <dgm:pt modelId="{CE6E98B2-8569-4826-B802-EB4C0BDFE6D2}" type="pres">
      <dgm:prSet presAssocID="{B95824D9-5DA8-46F7-A9B6-F938A5B3399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B645D-E127-4CCB-B830-EDBC55F31926}" type="pres">
      <dgm:prSet presAssocID="{89873849-D286-476B-91AF-8B1D7C469AF2}" presName="Name9" presStyleLbl="parChTrans1D2" presStyleIdx="1" presStyleCnt="4"/>
      <dgm:spPr/>
      <dgm:t>
        <a:bodyPr/>
        <a:lstStyle/>
        <a:p>
          <a:endParaRPr lang="ru-RU"/>
        </a:p>
      </dgm:t>
    </dgm:pt>
    <dgm:pt modelId="{038B6229-000D-4A34-8D8D-7EEA7B7FFF57}" type="pres">
      <dgm:prSet presAssocID="{89873849-D286-476B-91AF-8B1D7C469AF2}" presName="connTx" presStyleLbl="parChTrans1D2" presStyleIdx="1" presStyleCnt="4"/>
      <dgm:spPr/>
      <dgm:t>
        <a:bodyPr/>
        <a:lstStyle/>
        <a:p>
          <a:endParaRPr lang="ru-RU"/>
        </a:p>
      </dgm:t>
    </dgm:pt>
    <dgm:pt modelId="{A4886591-5BDD-4376-A626-4A5120BAF2DA}" type="pres">
      <dgm:prSet presAssocID="{8D2A2573-9E10-42E1-AC15-849B6C81843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84633-1644-49B6-81EA-5FB563AF3F02}" type="pres">
      <dgm:prSet presAssocID="{C43D3CEB-B616-4410-BBA4-89D4658E7230}" presName="Name9" presStyleLbl="parChTrans1D2" presStyleIdx="2" presStyleCnt="4"/>
      <dgm:spPr/>
      <dgm:t>
        <a:bodyPr/>
        <a:lstStyle/>
        <a:p>
          <a:endParaRPr lang="ru-RU"/>
        </a:p>
      </dgm:t>
    </dgm:pt>
    <dgm:pt modelId="{251BD232-74FB-485D-8C20-0E33CC54CB97}" type="pres">
      <dgm:prSet presAssocID="{C43D3CEB-B616-4410-BBA4-89D4658E7230}" presName="connTx" presStyleLbl="parChTrans1D2" presStyleIdx="2" presStyleCnt="4"/>
      <dgm:spPr/>
      <dgm:t>
        <a:bodyPr/>
        <a:lstStyle/>
        <a:p>
          <a:endParaRPr lang="ru-RU"/>
        </a:p>
      </dgm:t>
    </dgm:pt>
    <dgm:pt modelId="{90ED894A-9ADE-4DFF-AE53-13417072C1FF}" type="pres">
      <dgm:prSet presAssocID="{F1C2EDBC-3BE7-4239-A264-96935494380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A1CD5E-6C5E-4DFB-82F4-98A2C53E8789}" type="pres">
      <dgm:prSet presAssocID="{241ABAFC-9510-4B56-9711-64A473A01049}" presName="Name9" presStyleLbl="parChTrans1D2" presStyleIdx="3" presStyleCnt="4"/>
      <dgm:spPr/>
      <dgm:t>
        <a:bodyPr/>
        <a:lstStyle/>
        <a:p>
          <a:endParaRPr lang="ru-RU"/>
        </a:p>
      </dgm:t>
    </dgm:pt>
    <dgm:pt modelId="{A293FC04-242F-4D81-8C44-C3683A772723}" type="pres">
      <dgm:prSet presAssocID="{241ABAFC-9510-4B56-9711-64A473A01049}" presName="connTx" presStyleLbl="parChTrans1D2" presStyleIdx="3" presStyleCnt="4"/>
      <dgm:spPr/>
      <dgm:t>
        <a:bodyPr/>
        <a:lstStyle/>
        <a:p>
          <a:endParaRPr lang="ru-RU"/>
        </a:p>
      </dgm:t>
    </dgm:pt>
    <dgm:pt modelId="{637F60B5-C38A-46DB-81CE-64AAFDF6A8E1}" type="pres">
      <dgm:prSet presAssocID="{707E6075-8B3B-4408-A1C2-E92F90759A4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62AFCE-6AA7-489F-8555-16ECA1595B55}" srcId="{3F4545A2-3B48-4CB9-82F1-0934E8124102}" destId="{707E6075-8B3B-4408-A1C2-E92F90759A41}" srcOrd="3" destOrd="0" parTransId="{241ABAFC-9510-4B56-9711-64A473A01049}" sibTransId="{EAC2F5EC-E3B9-440F-94D0-3305E2E20032}"/>
    <dgm:cxn modelId="{222F4067-5B15-413E-A299-4F4A6F8B290E}" srcId="{916B152A-1955-488C-8F26-0A469191786C}" destId="{3F4545A2-3B48-4CB9-82F1-0934E8124102}" srcOrd="0" destOrd="0" parTransId="{E92DBBF3-498F-41BB-B779-27A1C8896FBC}" sibTransId="{D8064873-3397-4322-9DD0-2D6D8856E866}"/>
    <dgm:cxn modelId="{33170C82-C92C-42CE-92CA-5B62BCE13FD0}" type="presOf" srcId="{241ABAFC-9510-4B56-9711-64A473A01049}" destId="{A293FC04-242F-4D81-8C44-C3683A772723}" srcOrd="1" destOrd="0" presId="urn:microsoft.com/office/officeart/2005/8/layout/radial1"/>
    <dgm:cxn modelId="{40896843-A02B-4428-88D8-C295D96B7862}" srcId="{3F4545A2-3B48-4CB9-82F1-0934E8124102}" destId="{B95824D9-5DA8-46F7-A9B6-F938A5B33992}" srcOrd="0" destOrd="0" parTransId="{735988E2-5EFC-4695-8852-C060DBCA8F49}" sibTransId="{83EE4A7F-67B1-4BB2-890E-09F0745971E9}"/>
    <dgm:cxn modelId="{A1FDD8BF-2198-4CAE-8BAB-10A7941F168D}" type="presOf" srcId="{B95824D9-5DA8-46F7-A9B6-F938A5B33992}" destId="{CE6E98B2-8569-4826-B802-EB4C0BDFE6D2}" srcOrd="0" destOrd="0" presId="urn:microsoft.com/office/officeart/2005/8/layout/radial1"/>
    <dgm:cxn modelId="{126FEDC0-8B7D-4C3D-82B1-DBB13E7AE8EF}" type="presOf" srcId="{C43D3CEB-B616-4410-BBA4-89D4658E7230}" destId="{251BD232-74FB-485D-8C20-0E33CC54CB97}" srcOrd="1" destOrd="0" presId="urn:microsoft.com/office/officeart/2005/8/layout/radial1"/>
    <dgm:cxn modelId="{68D88AFD-A2D0-48B3-BEAC-ACE6521CBC0D}" type="presOf" srcId="{916B152A-1955-488C-8F26-0A469191786C}" destId="{C5519E78-2833-429A-BC3E-249E9CC07B38}" srcOrd="0" destOrd="0" presId="urn:microsoft.com/office/officeart/2005/8/layout/radial1"/>
    <dgm:cxn modelId="{BE596139-8B2E-4189-97C1-FAE73C40D088}" type="presOf" srcId="{3F4545A2-3B48-4CB9-82F1-0934E8124102}" destId="{700A2C3E-2E6D-41A3-BF7F-A0EACCA1ECB4}" srcOrd="0" destOrd="0" presId="urn:microsoft.com/office/officeart/2005/8/layout/radial1"/>
    <dgm:cxn modelId="{D631E7CE-9A04-4D87-ACCD-6AA831B50F60}" type="presOf" srcId="{707E6075-8B3B-4408-A1C2-E92F90759A41}" destId="{637F60B5-C38A-46DB-81CE-64AAFDF6A8E1}" srcOrd="0" destOrd="0" presId="urn:microsoft.com/office/officeart/2005/8/layout/radial1"/>
    <dgm:cxn modelId="{516BF9FF-2950-45E3-AB32-0264225317CB}" srcId="{3F4545A2-3B48-4CB9-82F1-0934E8124102}" destId="{8D2A2573-9E10-42E1-AC15-849B6C818430}" srcOrd="1" destOrd="0" parTransId="{89873849-D286-476B-91AF-8B1D7C469AF2}" sibTransId="{2BECD01E-4CB5-4418-8166-59DD27C59D7E}"/>
    <dgm:cxn modelId="{DFEE2500-6D37-42CD-8270-31C92A1CEA10}" srcId="{3F4545A2-3B48-4CB9-82F1-0934E8124102}" destId="{F1C2EDBC-3BE7-4239-A264-969354943807}" srcOrd="2" destOrd="0" parTransId="{C43D3CEB-B616-4410-BBA4-89D4658E7230}" sibTransId="{C5E58476-B7BB-4021-9690-13793F07E08D}"/>
    <dgm:cxn modelId="{2225B8AB-AD40-4BAC-ADE4-0C973F8F3310}" type="presOf" srcId="{89873849-D286-476B-91AF-8B1D7C469AF2}" destId="{038B6229-000D-4A34-8D8D-7EEA7B7FFF57}" srcOrd="1" destOrd="0" presId="urn:microsoft.com/office/officeart/2005/8/layout/radial1"/>
    <dgm:cxn modelId="{75EFF2CC-2033-4AEA-9DA8-8256183C8C9C}" type="presOf" srcId="{8D2A2573-9E10-42E1-AC15-849B6C818430}" destId="{A4886591-5BDD-4376-A626-4A5120BAF2DA}" srcOrd="0" destOrd="0" presId="urn:microsoft.com/office/officeart/2005/8/layout/radial1"/>
    <dgm:cxn modelId="{9ABA0E8C-79A2-432B-A84F-222AC7CCC7FD}" type="presOf" srcId="{89873849-D286-476B-91AF-8B1D7C469AF2}" destId="{E1BB645D-E127-4CCB-B830-EDBC55F31926}" srcOrd="0" destOrd="0" presId="urn:microsoft.com/office/officeart/2005/8/layout/radial1"/>
    <dgm:cxn modelId="{EC6A22E9-8BBD-4126-9E7C-80399F13DCAA}" type="presOf" srcId="{F1C2EDBC-3BE7-4239-A264-969354943807}" destId="{90ED894A-9ADE-4DFF-AE53-13417072C1FF}" srcOrd="0" destOrd="0" presId="urn:microsoft.com/office/officeart/2005/8/layout/radial1"/>
    <dgm:cxn modelId="{40CA6FF6-4287-486D-94B2-8C734A33F285}" type="presOf" srcId="{735988E2-5EFC-4695-8852-C060DBCA8F49}" destId="{3300C6F1-9246-4225-BE2D-520B994094DC}" srcOrd="1" destOrd="0" presId="urn:microsoft.com/office/officeart/2005/8/layout/radial1"/>
    <dgm:cxn modelId="{66B697D7-7A72-4844-93DB-668F89F14318}" type="presOf" srcId="{735988E2-5EFC-4695-8852-C060DBCA8F49}" destId="{0989CD8A-911B-4CB0-B7B3-A57142754FCF}" srcOrd="0" destOrd="0" presId="urn:microsoft.com/office/officeart/2005/8/layout/radial1"/>
    <dgm:cxn modelId="{637EFDA9-699D-4A3E-BF99-20D1801DAD6D}" type="presOf" srcId="{241ABAFC-9510-4B56-9711-64A473A01049}" destId="{37A1CD5E-6C5E-4DFB-82F4-98A2C53E8789}" srcOrd="0" destOrd="0" presId="urn:microsoft.com/office/officeart/2005/8/layout/radial1"/>
    <dgm:cxn modelId="{7A3ED17B-8526-412E-ABB6-BAA3B4F2B7D4}" type="presOf" srcId="{C43D3CEB-B616-4410-BBA4-89D4658E7230}" destId="{18784633-1644-49B6-81EA-5FB563AF3F02}" srcOrd="0" destOrd="0" presId="urn:microsoft.com/office/officeart/2005/8/layout/radial1"/>
    <dgm:cxn modelId="{78FED0D0-DFFC-4CCC-95BB-947565D76C31}" type="presParOf" srcId="{C5519E78-2833-429A-BC3E-249E9CC07B38}" destId="{700A2C3E-2E6D-41A3-BF7F-A0EACCA1ECB4}" srcOrd="0" destOrd="0" presId="urn:microsoft.com/office/officeart/2005/8/layout/radial1"/>
    <dgm:cxn modelId="{94585040-B1CF-4613-8435-B1D979C017F3}" type="presParOf" srcId="{C5519E78-2833-429A-BC3E-249E9CC07B38}" destId="{0989CD8A-911B-4CB0-B7B3-A57142754FCF}" srcOrd="1" destOrd="0" presId="urn:microsoft.com/office/officeart/2005/8/layout/radial1"/>
    <dgm:cxn modelId="{66D28925-1B34-40C9-88ED-95A49679AB0F}" type="presParOf" srcId="{0989CD8A-911B-4CB0-B7B3-A57142754FCF}" destId="{3300C6F1-9246-4225-BE2D-520B994094DC}" srcOrd="0" destOrd="0" presId="urn:microsoft.com/office/officeart/2005/8/layout/radial1"/>
    <dgm:cxn modelId="{FE2EB93B-5AA6-4651-B147-5B3B9EFAD905}" type="presParOf" srcId="{C5519E78-2833-429A-BC3E-249E9CC07B38}" destId="{CE6E98B2-8569-4826-B802-EB4C0BDFE6D2}" srcOrd="2" destOrd="0" presId="urn:microsoft.com/office/officeart/2005/8/layout/radial1"/>
    <dgm:cxn modelId="{2D995754-499C-4C35-BC4F-850A02F98E71}" type="presParOf" srcId="{C5519E78-2833-429A-BC3E-249E9CC07B38}" destId="{E1BB645D-E127-4CCB-B830-EDBC55F31926}" srcOrd="3" destOrd="0" presId="urn:microsoft.com/office/officeart/2005/8/layout/radial1"/>
    <dgm:cxn modelId="{223526CD-1C86-4A94-A318-50F9918CFE38}" type="presParOf" srcId="{E1BB645D-E127-4CCB-B830-EDBC55F31926}" destId="{038B6229-000D-4A34-8D8D-7EEA7B7FFF57}" srcOrd="0" destOrd="0" presId="urn:microsoft.com/office/officeart/2005/8/layout/radial1"/>
    <dgm:cxn modelId="{19AE89C9-89D4-4A5F-B460-DD3A132461DA}" type="presParOf" srcId="{C5519E78-2833-429A-BC3E-249E9CC07B38}" destId="{A4886591-5BDD-4376-A626-4A5120BAF2DA}" srcOrd="4" destOrd="0" presId="urn:microsoft.com/office/officeart/2005/8/layout/radial1"/>
    <dgm:cxn modelId="{3B50C385-A733-46F9-9D11-5DABC9538BBB}" type="presParOf" srcId="{C5519E78-2833-429A-BC3E-249E9CC07B38}" destId="{18784633-1644-49B6-81EA-5FB563AF3F02}" srcOrd="5" destOrd="0" presId="urn:microsoft.com/office/officeart/2005/8/layout/radial1"/>
    <dgm:cxn modelId="{131974B8-D19B-4662-A523-A8F3BE2C23CE}" type="presParOf" srcId="{18784633-1644-49B6-81EA-5FB563AF3F02}" destId="{251BD232-74FB-485D-8C20-0E33CC54CB97}" srcOrd="0" destOrd="0" presId="urn:microsoft.com/office/officeart/2005/8/layout/radial1"/>
    <dgm:cxn modelId="{D41B743D-42DC-493F-9821-A6F840796E25}" type="presParOf" srcId="{C5519E78-2833-429A-BC3E-249E9CC07B38}" destId="{90ED894A-9ADE-4DFF-AE53-13417072C1FF}" srcOrd="6" destOrd="0" presId="urn:microsoft.com/office/officeart/2005/8/layout/radial1"/>
    <dgm:cxn modelId="{909D59D2-5642-41C6-B23D-E0F28D31E0A5}" type="presParOf" srcId="{C5519E78-2833-429A-BC3E-249E9CC07B38}" destId="{37A1CD5E-6C5E-4DFB-82F4-98A2C53E8789}" srcOrd="7" destOrd="0" presId="urn:microsoft.com/office/officeart/2005/8/layout/radial1"/>
    <dgm:cxn modelId="{6E03A49F-1ADF-447E-8BB2-9BCFDE9A2B42}" type="presParOf" srcId="{37A1CD5E-6C5E-4DFB-82F4-98A2C53E8789}" destId="{A293FC04-242F-4D81-8C44-C3683A772723}" srcOrd="0" destOrd="0" presId="urn:microsoft.com/office/officeart/2005/8/layout/radial1"/>
    <dgm:cxn modelId="{5F452F22-52F4-49BB-A815-C8BA7CE59F29}" type="presParOf" srcId="{C5519E78-2833-429A-BC3E-249E9CC07B38}" destId="{637F60B5-C38A-46DB-81CE-64AAFDF6A8E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417EC8-539D-4EB4-8062-8EEECF4098C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B48FC200-DEE8-4EFE-AC2B-F0B296126A7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АРХЕТИПЫ</a:t>
          </a:r>
        </a:p>
      </dgm:t>
    </dgm:pt>
    <dgm:pt modelId="{FC92C49D-4AC1-4701-ADD0-B620FA6006CF}" type="parTrans" cxnId="{33585264-9161-4E48-B676-AF548D720EAE}">
      <dgm:prSet/>
      <dgm:spPr/>
    </dgm:pt>
    <dgm:pt modelId="{3B75D9D0-5DCF-459E-B6CC-272019175CDA}" type="sibTrans" cxnId="{33585264-9161-4E48-B676-AF548D720EAE}">
      <dgm:prSet/>
      <dgm:spPr/>
    </dgm:pt>
    <dgm:pt modelId="{9BDDA164-498E-4443-96B2-CF33701100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Персона</a:t>
          </a:r>
        </a:p>
      </dgm:t>
    </dgm:pt>
    <dgm:pt modelId="{BD23BBC7-ED39-4293-98B6-EEF9584CD0B4}" type="parTrans" cxnId="{8F097DCD-70D8-45AD-8A77-3420A5E041A0}">
      <dgm:prSet/>
      <dgm:spPr/>
      <dgm:t>
        <a:bodyPr/>
        <a:lstStyle/>
        <a:p>
          <a:endParaRPr lang="ru-RU"/>
        </a:p>
      </dgm:t>
    </dgm:pt>
    <dgm:pt modelId="{98C64FB9-D2A7-4E22-B05A-540CA4283306}" type="sibTrans" cxnId="{8F097DCD-70D8-45AD-8A77-3420A5E041A0}">
      <dgm:prSet/>
      <dgm:spPr/>
    </dgm:pt>
    <dgm:pt modelId="{BA269AB6-01C7-4604-8231-8CC463EBBD9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Тень</a:t>
          </a:r>
        </a:p>
      </dgm:t>
    </dgm:pt>
    <dgm:pt modelId="{31ED0B77-E945-4990-AC9F-234F493C2F5D}" type="parTrans" cxnId="{3D1AF94E-D63B-4378-B923-FC4CC7B7ED49}">
      <dgm:prSet/>
      <dgm:spPr/>
      <dgm:t>
        <a:bodyPr/>
        <a:lstStyle/>
        <a:p>
          <a:endParaRPr lang="ru-RU"/>
        </a:p>
      </dgm:t>
    </dgm:pt>
    <dgm:pt modelId="{CA7BF04C-FA50-4067-A44D-280E4F2BA497}" type="sibTrans" cxnId="{3D1AF94E-D63B-4378-B923-FC4CC7B7ED49}">
      <dgm:prSet/>
      <dgm:spPr/>
    </dgm:pt>
    <dgm:pt modelId="{DB4E219F-BA09-486A-968A-4159DA08775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Самость</a:t>
          </a:r>
        </a:p>
      </dgm:t>
    </dgm:pt>
    <dgm:pt modelId="{BF6A78A3-06BF-4403-AD05-6DC2ABE0D0B2}" type="parTrans" cxnId="{7C2B28A7-7D57-4B8C-BEFA-73FB2DE6C070}">
      <dgm:prSet/>
      <dgm:spPr/>
      <dgm:t>
        <a:bodyPr/>
        <a:lstStyle/>
        <a:p>
          <a:endParaRPr lang="ru-RU"/>
        </a:p>
      </dgm:t>
    </dgm:pt>
    <dgm:pt modelId="{5073EDCC-0C71-47CA-9673-4DF5BA5AAE3C}" type="sibTrans" cxnId="{7C2B28A7-7D57-4B8C-BEFA-73FB2DE6C070}">
      <dgm:prSet/>
      <dgm:spPr/>
    </dgm:pt>
    <dgm:pt modelId="{120B8FAE-1A6E-4D34-80CA-E455512102F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Анима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CB1EE57F-8B10-4E0B-A798-BF49CCAD4F50}" type="parTrans" cxnId="{83170D36-4909-40F1-88A9-3D8858CAA72D}">
      <dgm:prSet/>
      <dgm:spPr/>
      <dgm:t>
        <a:bodyPr/>
        <a:lstStyle/>
        <a:p>
          <a:endParaRPr lang="ru-RU"/>
        </a:p>
      </dgm:t>
    </dgm:pt>
    <dgm:pt modelId="{4A8D44DF-2272-4EC0-856D-0DF81D7E3E32}" type="sibTrans" cxnId="{83170D36-4909-40F1-88A9-3D8858CAA72D}">
      <dgm:prSet/>
      <dgm:spPr/>
    </dgm:pt>
    <dgm:pt modelId="{A0F4FAE0-69AD-4F64-9ED6-E0E72583B93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Анимус</a:t>
          </a:r>
        </a:p>
      </dgm:t>
    </dgm:pt>
    <dgm:pt modelId="{CF89BA9D-D08D-44D5-A73A-971476D7BAD7}" type="parTrans" cxnId="{7DB9CAB1-50E1-4EA6-BC45-3CBF0C5D1024}">
      <dgm:prSet/>
      <dgm:spPr/>
      <dgm:t>
        <a:bodyPr/>
        <a:lstStyle/>
        <a:p>
          <a:endParaRPr lang="ru-RU"/>
        </a:p>
      </dgm:t>
    </dgm:pt>
    <dgm:pt modelId="{AA685611-0668-459A-A267-E986C253E0EB}" type="sibTrans" cxnId="{7DB9CAB1-50E1-4EA6-BC45-3CBF0C5D1024}">
      <dgm:prSet/>
      <dgm:spPr/>
    </dgm:pt>
    <dgm:pt modelId="{7CAD493C-A43A-449A-9634-F02E0CB0AA89}" type="pres">
      <dgm:prSet presAssocID="{6F417EC8-539D-4EB4-8062-8EEECF4098C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6CE32D4-4ABD-4242-BC95-4DCE7525751A}" type="pres">
      <dgm:prSet presAssocID="{B48FC200-DEE8-4EFE-AC2B-F0B296126A72}" presName="centerShape" presStyleLbl="node0" presStyleIdx="0" presStyleCnt="1"/>
      <dgm:spPr/>
      <dgm:t>
        <a:bodyPr/>
        <a:lstStyle/>
        <a:p>
          <a:endParaRPr lang="ru-RU"/>
        </a:p>
      </dgm:t>
    </dgm:pt>
    <dgm:pt modelId="{D78BE87B-6BD4-4342-AA90-532391F85773}" type="pres">
      <dgm:prSet presAssocID="{BD23BBC7-ED39-4293-98B6-EEF9584CD0B4}" presName="Name9" presStyleLbl="parChTrans1D2" presStyleIdx="0" presStyleCnt="5"/>
      <dgm:spPr/>
      <dgm:t>
        <a:bodyPr/>
        <a:lstStyle/>
        <a:p>
          <a:endParaRPr lang="ru-RU"/>
        </a:p>
      </dgm:t>
    </dgm:pt>
    <dgm:pt modelId="{9318C30D-702E-4CB4-9C83-3932F00A963F}" type="pres">
      <dgm:prSet presAssocID="{BD23BBC7-ED39-4293-98B6-EEF9584CD0B4}" presName="connTx" presStyleLbl="parChTrans1D2" presStyleIdx="0" presStyleCnt="5"/>
      <dgm:spPr/>
      <dgm:t>
        <a:bodyPr/>
        <a:lstStyle/>
        <a:p>
          <a:endParaRPr lang="ru-RU"/>
        </a:p>
      </dgm:t>
    </dgm:pt>
    <dgm:pt modelId="{6DA0655C-301C-4CD7-98E6-38224569AA2F}" type="pres">
      <dgm:prSet presAssocID="{9BDDA164-498E-4443-96B2-CF33701100B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B13020-1865-40B0-AC1B-69D9AD701823}" type="pres">
      <dgm:prSet presAssocID="{31ED0B77-E945-4990-AC9F-234F493C2F5D}" presName="Name9" presStyleLbl="parChTrans1D2" presStyleIdx="1" presStyleCnt="5"/>
      <dgm:spPr/>
      <dgm:t>
        <a:bodyPr/>
        <a:lstStyle/>
        <a:p>
          <a:endParaRPr lang="ru-RU"/>
        </a:p>
      </dgm:t>
    </dgm:pt>
    <dgm:pt modelId="{AFF546D0-F200-49C9-AD8F-4B26601430AD}" type="pres">
      <dgm:prSet presAssocID="{31ED0B77-E945-4990-AC9F-234F493C2F5D}" presName="connTx" presStyleLbl="parChTrans1D2" presStyleIdx="1" presStyleCnt="5"/>
      <dgm:spPr/>
      <dgm:t>
        <a:bodyPr/>
        <a:lstStyle/>
        <a:p>
          <a:endParaRPr lang="ru-RU"/>
        </a:p>
      </dgm:t>
    </dgm:pt>
    <dgm:pt modelId="{BE399AA6-4670-45F8-B002-1C5E75D50AC6}" type="pres">
      <dgm:prSet presAssocID="{BA269AB6-01C7-4604-8231-8CC463EBBD9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87698-2099-4E5A-AB4E-F5F631B3C37F}" type="pres">
      <dgm:prSet presAssocID="{BF6A78A3-06BF-4403-AD05-6DC2ABE0D0B2}" presName="Name9" presStyleLbl="parChTrans1D2" presStyleIdx="2" presStyleCnt="5"/>
      <dgm:spPr/>
      <dgm:t>
        <a:bodyPr/>
        <a:lstStyle/>
        <a:p>
          <a:endParaRPr lang="ru-RU"/>
        </a:p>
      </dgm:t>
    </dgm:pt>
    <dgm:pt modelId="{BFEAE90C-9BEA-4569-8694-6486C42B5176}" type="pres">
      <dgm:prSet presAssocID="{BF6A78A3-06BF-4403-AD05-6DC2ABE0D0B2}" presName="connTx" presStyleLbl="parChTrans1D2" presStyleIdx="2" presStyleCnt="5"/>
      <dgm:spPr/>
      <dgm:t>
        <a:bodyPr/>
        <a:lstStyle/>
        <a:p>
          <a:endParaRPr lang="ru-RU"/>
        </a:p>
      </dgm:t>
    </dgm:pt>
    <dgm:pt modelId="{D57F340C-7041-49E2-82AB-5CD74F72B702}" type="pres">
      <dgm:prSet presAssocID="{DB4E219F-BA09-486A-968A-4159DA08775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E254E4-F62B-42F5-9365-EEEAB8A3D6A8}" type="pres">
      <dgm:prSet presAssocID="{CB1EE57F-8B10-4E0B-A798-BF49CCAD4F50}" presName="Name9" presStyleLbl="parChTrans1D2" presStyleIdx="3" presStyleCnt="5"/>
      <dgm:spPr/>
      <dgm:t>
        <a:bodyPr/>
        <a:lstStyle/>
        <a:p>
          <a:endParaRPr lang="ru-RU"/>
        </a:p>
      </dgm:t>
    </dgm:pt>
    <dgm:pt modelId="{7688E211-6828-4A8A-B4DC-3440A99203C4}" type="pres">
      <dgm:prSet presAssocID="{CB1EE57F-8B10-4E0B-A798-BF49CCAD4F50}" presName="connTx" presStyleLbl="parChTrans1D2" presStyleIdx="3" presStyleCnt="5"/>
      <dgm:spPr/>
      <dgm:t>
        <a:bodyPr/>
        <a:lstStyle/>
        <a:p>
          <a:endParaRPr lang="ru-RU"/>
        </a:p>
      </dgm:t>
    </dgm:pt>
    <dgm:pt modelId="{50863189-135E-4FEB-ADBF-856D5149AD35}" type="pres">
      <dgm:prSet presAssocID="{120B8FAE-1A6E-4D34-80CA-E455512102F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2F04F7-2332-494D-8FD4-B7F87B715A73}" type="pres">
      <dgm:prSet presAssocID="{CF89BA9D-D08D-44D5-A73A-971476D7BAD7}" presName="Name9" presStyleLbl="parChTrans1D2" presStyleIdx="4" presStyleCnt="5"/>
      <dgm:spPr/>
      <dgm:t>
        <a:bodyPr/>
        <a:lstStyle/>
        <a:p>
          <a:endParaRPr lang="ru-RU"/>
        </a:p>
      </dgm:t>
    </dgm:pt>
    <dgm:pt modelId="{836D0950-E0F5-452B-897F-A9DBA36CA652}" type="pres">
      <dgm:prSet presAssocID="{CF89BA9D-D08D-44D5-A73A-971476D7BAD7}" presName="connTx" presStyleLbl="parChTrans1D2" presStyleIdx="4" presStyleCnt="5"/>
      <dgm:spPr/>
      <dgm:t>
        <a:bodyPr/>
        <a:lstStyle/>
        <a:p>
          <a:endParaRPr lang="ru-RU"/>
        </a:p>
      </dgm:t>
    </dgm:pt>
    <dgm:pt modelId="{E9020F24-ADEE-47CD-9321-A6E449CC3BEF}" type="pres">
      <dgm:prSet presAssocID="{A0F4FAE0-69AD-4F64-9ED6-E0E72583B93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2B28A7-7D57-4B8C-BEFA-73FB2DE6C070}" srcId="{B48FC200-DEE8-4EFE-AC2B-F0B296126A72}" destId="{DB4E219F-BA09-486A-968A-4159DA087753}" srcOrd="2" destOrd="0" parTransId="{BF6A78A3-06BF-4403-AD05-6DC2ABE0D0B2}" sibTransId="{5073EDCC-0C71-47CA-9673-4DF5BA5AAE3C}"/>
    <dgm:cxn modelId="{61078921-586B-4942-990D-72A98B5F1AEC}" type="presOf" srcId="{BF6A78A3-06BF-4403-AD05-6DC2ABE0D0B2}" destId="{C8187698-2099-4E5A-AB4E-F5F631B3C37F}" srcOrd="0" destOrd="0" presId="urn:microsoft.com/office/officeart/2005/8/layout/radial1"/>
    <dgm:cxn modelId="{8F097DCD-70D8-45AD-8A77-3420A5E041A0}" srcId="{B48FC200-DEE8-4EFE-AC2B-F0B296126A72}" destId="{9BDDA164-498E-4443-96B2-CF33701100B9}" srcOrd="0" destOrd="0" parTransId="{BD23BBC7-ED39-4293-98B6-EEF9584CD0B4}" sibTransId="{98C64FB9-D2A7-4E22-B05A-540CA4283306}"/>
    <dgm:cxn modelId="{AA2FD8BD-D272-4BB1-852E-E70D1BED7C65}" type="presOf" srcId="{CB1EE57F-8B10-4E0B-A798-BF49CCAD4F50}" destId="{7688E211-6828-4A8A-B4DC-3440A99203C4}" srcOrd="1" destOrd="0" presId="urn:microsoft.com/office/officeart/2005/8/layout/radial1"/>
    <dgm:cxn modelId="{770B0BB6-AE76-4D4B-AC7D-F7D52B333C93}" type="presOf" srcId="{CF89BA9D-D08D-44D5-A73A-971476D7BAD7}" destId="{3A2F04F7-2332-494D-8FD4-B7F87B715A73}" srcOrd="0" destOrd="0" presId="urn:microsoft.com/office/officeart/2005/8/layout/radial1"/>
    <dgm:cxn modelId="{04ABBDBF-DA85-4E53-8B89-EDE754038629}" type="presOf" srcId="{6F417EC8-539D-4EB4-8062-8EEECF4098CD}" destId="{7CAD493C-A43A-449A-9634-F02E0CB0AA89}" srcOrd="0" destOrd="0" presId="urn:microsoft.com/office/officeart/2005/8/layout/radial1"/>
    <dgm:cxn modelId="{3A8E06CC-F113-4DB3-B786-8DE15C8BD189}" type="presOf" srcId="{DB4E219F-BA09-486A-968A-4159DA087753}" destId="{D57F340C-7041-49E2-82AB-5CD74F72B702}" srcOrd="0" destOrd="0" presId="urn:microsoft.com/office/officeart/2005/8/layout/radial1"/>
    <dgm:cxn modelId="{167D221D-7126-48EE-BB77-EEB75D1113B0}" type="presOf" srcId="{A0F4FAE0-69AD-4F64-9ED6-E0E72583B930}" destId="{E9020F24-ADEE-47CD-9321-A6E449CC3BEF}" srcOrd="0" destOrd="0" presId="urn:microsoft.com/office/officeart/2005/8/layout/radial1"/>
    <dgm:cxn modelId="{0DBED649-D231-46D4-9DF2-A272A0F07F34}" type="presOf" srcId="{CB1EE57F-8B10-4E0B-A798-BF49CCAD4F50}" destId="{D1E254E4-F62B-42F5-9365-EEEAB8A3D6A8}" srcOrd="0" destOrd="0" presId="urn:microsoft.com/office/officeart/2005/8/layout/radial1"/>
    <dgm:cxn modelId="{D0433766-6771-4B47-8DE5-2BE8D670CE83}" type="presOf" srcId="{B48FC200-DEE8-4EFE-AC2B-F0B296126A72}" destId="{B6CE32D4-4ABD-4242-BC95-4DCE7525751A}" srcOrd="0" destOrd="0" presId="urn:microsoft.com/office/officeart/2005/8/layout/radial1"/>
    <dgm:cxn modelId="{5ACD6215-AA95-4A1C-80CE-FE01CCB83E64}" type="presOf" srcId="{BF6A78A3-06BF-4403-AD05-6DC2ABE0D0B2}" destId="{BFEAE90C-9BEA-4569-8694-6486C42B5176}" srcOrd="1" destOrd="0" presId="urn:microsoft.com/office/officeart/2005/8/layout/radial1"/>
    <dgm:cxn modelId="{EE535285-5F58-45CB-927A-326D83FDF34E}" type="presOf" srcId="{CF89BA9D-D08D-44D5-A73A-971476D7BAD7}" destId="{836D0950-E0F5-452B-897F-A9DBA36CA652}" srcOrd="1" destOrd="0" presId="urn:microsoft.com/office/officeart/2005/8/layout/radial1"/>
    <dgm:cxn modelId="{7DB9CAB1-50E1-4EA6-BC45-3CBF0C5D1024}" srcId="{B48FC200-DEE8-4EFE-AC2B-F0B296126A72}" destId="{A0F4FAE0-69AD-4F64-9ED6-E0E72583B930}" srcOrd="4" destOrd="0" parTransId="{CF89BA9D-D08D-44D5-A73A-971476D7BAD7}" sibTransId="{AA685611-0668-459A-A267-E986C253E0EB}"/>
    <dgm:cxn modelId="{10F4BE27-6F7C-47B5-8DE5-4759087A6504}" type="presOf" srcId="{BA269AB6-01C7-4604-8231-8CC463EBBD95}" destId="{BE399AA6-4670-45F8-B002-1C5E75D50AC6}" srcOrd="0" destOrd="0" presId="urn:microsoft.com/office/officeart/2005/8/layout/radial1"/>
    <dgm:cxn modelId="{83170D36-4909-40F1-88A9-3D8858CAA72D}" srcId="{B48FC200-DEE8-4EFE-AC2B-F0B296126A72}" destId="{120B8FAE-1A6E-4D34-80CA-E455512102F5}" srcOrd="3" destOrd="0" parTransId="{CB1EE57F-8B10-4E0B-A798-BF49CCAD4F50}" sibTransId="{4A8D44DF-2272-4EC0-856D-0DF81D7E3E32}"/>
    <dgm:cxn modelId="{A1D7A416-933C-41BE-8B59-2E7D82B26A91}" type="presOf" srcId="{9BDDA164-498E-4443-96B2-CF33701100B9}" destId="{6DA0655C-301C-4CD7-98E6-38224569AA2F}" srcOrd="0" destOrd="0" presId="urn:microsoft.com/office/officeart/2005/8/layout/radial1"/>
    <dgm:cxn modelId="{7F5FD3A5-5AC3-4471-9C9A-743FCA61BFD0}" type="presOf" srcId="{BD23BBC7-ED39-4293-98B6-EEF9584CD0B4}" destId="{9318C30D-702E-4CB4-9C83-3932F00A963F}" srcOrd="1" destOrd="0" presId="urn:microsoft.com/office/officeart/2005/8/layout/radial1"/>
    <dgm:cxn modelId="{90F0A21D-CAC1-4B2E-A8A3-5B5E28DC4510}" type="presOf" srcId="{120B8FAE-1A6E-4D34-80CA-E455512102F5}" destId="{50863189-135E-4FEB-ADBF-856D5149AD35}" srcOrd="0" destOrd="0" presId="urn:microsoft.com/office/officeart/2005/8/layout/radial1"/>
    <dgm:cxn modelId="{3D1AF94E-D63B-4378-B923-FC4CC7B7ED49}" srcId="{B48FC200-DEE8-4EFE-AC2B-F0B296126A72}" destId="{BA269AB6-01C7-4604-8231-8CC463EBBD95}" srcOrd="1" destOrd="0" parTransId="{31ED0B77-E945-4990-AC9F-234F493C2F5D}" sibTransId="{CA7BF04C-FA50-4067-A44D-280E4F2BA497}"/>
    <dgm:cxn modelId="{198EB6B5-7771-44E1-B937-5455064CB582}" type="presOf" srcId="{31ED0B77-E945-4990-AC9F-234F493C2F5D}" destId="{43B13020-1865-40B0-AC1B-69D9AD701823}" srcOrd="0" destOrd="0" presId="urn:microsoft.com/office/officeart/2005/8/layout/radial1"/>
    <dgm:cxn modelId="{EB4D4ADC-9115-4C62-8555-711E3022FE56}" type="presOf" srcId="{BD23BBC7-ED39-4293-98B6-EEF9584CD0B4}" destId="{D78BE87B-6BD4-4342-AA90-532391F85773}" srcOrd="0" destOrd="0" presId="urn:microsoft.com/office/officeart/2005/8/layout/radial1"/>
    <dgm:cxn modelId="{33585264-9161-4E48-B676-AF548D720EAE}" srcId="{6F417EC8-539D-4EB4-8062-8EEECF4098CD}" destId="{B48FC200-DEE8-4EFE-AC2B-F0B296126A72}" srcOrd="0" destOrd="0" parTransId="{FC92C49D-4AC1-4701-ADD0-B620FA6006CF}" sibTransId="{3B75D9D0-5DCF-459E-B6CC-272019175CDA}"/>
    <dgm:cxn modelId="{C968722C-9E95-4822-B389-931A3271748B}" type="presOf" srcId="{31ED0B77-E945-4990-AC9F-234F493C2F5D}" destId="{AFF546D0-F200-49C9-AD8F-4B26601430AD}" srcOrd="1" destOrd="0" presId="urn:microsoft.com/office/officeart/2005/8/layout/radial1"/>
    <dgm:cxn modelId="{70FC4FF2-8579-4D17-B941-956E3A175236}" type="presParOf" srcId="{7CAD493C-A43A-449A-9634-F02E0CB0AA89}" destId="{B6CE32D4-4ABD-4242-BC95-4DCE7525751A}" srcOrd="0" destOrd="0" presId="urn:microsoft.com/office/officeart/2005/8/layout/radial1"/>
    <dgm:cxn modelId="{6FD71DFB-393D-4173-B9B4-A22B4D19E591}" type="presParOf" srcId="{7CAD493C-A43A-449A-9634-F02E0CB0AA89}" destId="{D78BE87B-6BD4-4342-AA90-532391F85773}" srcOrd="1" destOrd="0" presId="urn:microsoft.com/office/officeart/2005/8/layout/radial1"/>
    <dgm:cxn modelId="{7D517FF3-194C-4FDF-A935-35BE7E120CC8}" type="presParOf" srcId="{D78BE87B-6BD4-4342-AA90-532391F85773}" destId="{9318C30D-702E-4CB4-9C83-3932F00A963F}" srcOrd="0" destOrd="0" presId="urn:microsoft.com/office/officeart/2005/8/layout/radial1"/>
    <dgm:cxn modelId="{0BE1FE0C-4384-45C4-B25F-0BE7F2B40CFD}" type="presParOf" srcId="{7CAD493C-A43A-449A-9634-F02E0CB0AA89}" destId="{6DA0655C-301C-4CD7-98E6-38224569AA2F}" srcOrd="2" destOrd="0" presId="urn:microsoft.com/office/officeart/2005/8/layout/radial1"/>
    <dgm:cxn modelId="{B23E3ED8-D8B1-4A39-8647-9FD0C8C4469D}" type="presParOf" srcId="{7CAD493C-A43A-449A-9634-F02E0CB0AA89}" destId="{43B13020-1865-40B0-AC1B-69D9AD701823}" srcOrd="3" destOrd="0" presId="urn:microsoft.com/office/officeart/2005/8/layout/radial1"/>
    <dgm:cxn modelId="{F148013E-ABF9-44BA-8503-CF7EFAC4FA29}" type="presParOf" srcId="{43B13020-1865-40B0-AC1B-69D9AD701823}" destId="{AFF546D0-F200-49C9-AD8F-4B26601430AD}" srcOrd="0" destOrd="0" presId="urn:microsoft.com/office/officeart/2005/8/layout/radial1"/>
    <dgm:cxn modelId="{EFE20FB1-9E97-42DB-98A1-2D026340399A}" type="presParOf" srcId="{7CAD493C-A43A-449A-9634-F02E0CB0AA89}" destId="{BE399AA6-4670-45F8-B002-1C5E75D50AC6}" srcOrd="4" destOrd="0" presId="urn:microsoft.com/office/officeart/2005/8/layout/radial1"/>
    <dgm:cxn modelId="{C7180DCD-1F69-4AE4-BAA1-428D2EA8B6C5}" type="presParOf" srcId="{7CAD493C-A43A-449A-9634-F02E0CB0AA89}" destId="{C8187698-2099-4E5A-AB4E-F5F631B3C37F}" srcOrd="5" destOrd="0" presId="urn:microsoft.com/office/officeart/2005/8/layout/radial1"/>
    <dgm:cxn modelId="{BB29DE42-AA73-44B3-9B06-ED09D3FE4784}" type="presParOf" srcId="{C8187698-2099-4E5A-AB4E-F5F631B3C37F}" destId="{BFEAE90C-9BEA-4569-8694-6486C42B5176}" srcOrd="0" destOrd="0" presId="urn:microsoft.com/office/officeart/2005/8/layout/radial1"/>
    <dgm:cxn modelId="{8211C7C6-C8E1-488A-86F9-6B9F0CCE760D}" type="presParOf" srcId="{7CAD493C-A43A-449A-9634-F02E0CB0AA89}" destId="{D57F340C-7041-49E2-82AB-5CD74F72B702}" srcOrd="6" destOrd="0" presId="urn:microsoft.com/office/officeart/2005/8/layout/radial1"/>
    <dgm:cxn modelId="{D5D9A4EB-1404-42B9-87E0-C421AC7E8BFC}" type="presParOf" srcId="{7CAD493C-A43A-449A-9634-F02E0CB0AA89}" destId="{D1E254E4-F62B-42F5-9365-EEEAB8A3D6A8}" srcOrd="7" destOrd="0" presId="urn:microsoft.com/office/officeart/2005/8/layout/radial1"/>
    <dgm:cxn modelId="{B5EB8024-9040-4A03-8235-D993D319F12A}" type="presParOf" srcId="{D1E254E4-F62B-42F5-9365-EEEAB8A3D6A8}" destId="{7688E211-6828-4A8A-B4DC-3440A99203C4}" srcOrd="0" destOrd="0" presId="urn:microsoft.com/office/officeart/2005/8/layout/radial1"/>
    <dgm:cxn modelId="{7ECC37E1-6198-4FBC-9D02-AAAAC0BF721D}" type="presParOf" srcId="{7CAD493C-A43A-449A-9634-F02E0CB0AA89}" destId="{50863189-135E-4FEB-ADBF-856D5149AD35}" srcOrd="8" destOrd="0" presId="urn:microsoft.com/office/officeart/2005/8/layout/radial1"/>
    <dgm:cxn modelId="{34CEE224-3C30-4818-A18E-3E76D6EF0913}" type="presParOf" srcId="{7CAD493C-A43A-449A-9634-F02E0CB0AA89}" destId="{3A2F04F7-2332-494D-8FD4-B7F87B715A73}" srcOrd="9" destOrd="0" presId="urn:microsoft.com/office/officeart/2005/8/layout/radial1"/>
    <dgm:cxn modelId="{64AC5B06-FC3F-4024-A70B-A247FC93387A}" type="presParOf" srcId="{3A2F04F7-2332-494D-8FD4-B7F87B715A73}" destId="{836D0950-E0F5-452B-897F-A9DBA36CA652}" srcOrd="0" destOrd="0" presId="urn:microsoft.com/office/officeart/2005/8/layout/radial1"/>
    <dgm:cxn modelId="{777202C3-DB03-4429-8BA9-B53DBDD02F66}" type="presParOf" srcId="{7CAD493C-A43A-449A-9634-F02E0CB0AA89}" destId="{E9020F24-ADEE-47CD-9321-A6E449CC3BEF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8D138E-E6D4-4EAF-B874-2A1C1BAAD5D1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B42C9740-294D-4FAD-B7D5-30EB2BA62AE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Способы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мировосприятия</a:t>
          </a:r>
        </a:p>
      </dgm:t>
    </dgm:pt>
    <dgm:pt modelId="{4BCBBE7B-488B-4D8F-963C-0C34082BA179}" type="parTrans" cxnId="{5A28FEC9-50AD-4533-858A-0F96EB3812AF}">
      <dgm:prSet/>
      <dgm:spPr/>
    </dgm:pt>
    <dgm:pt modelId="{69077268-AF1E-4C40-BD44-555CCFA4EB56}" type="sibTrans" cxnId="{5A28FEC9-50AD-4533-858A-0F96EB3812AF}">
      <dgm:prSet/>
      <dgm:spPr/>
    </dgm:pt>
    <dgm:pt modelId="{99078920-FD62-4007-BFC3-6C355F753DE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Чувствующая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личность</a:t>
          </a:r>
        </a:p>
      </dgm:t>
    </dgm:pt>
    <dgm:pt modelId="{35FE7890-241D-44D0-BEE5-762CEC3793C8}" type="parTrans" cxnId="{AD1829BD-6DD2-44E6-B69E-3AC0871714C4}">
      <dgm:prSet/>
      <dgm:spPr/>
      <dgm:t>
        <a:bodyPr/>
        <a:lstStyle/>
        <a:p>
          <a:endParaRPr lang="ru-RU"/>
        </a:p>
      </dgm:t>
    </dgm:pt>
    <dgm:pt modelId="{3CED3486-762D-456B-A13C-31AC57F65ACB}" type="sibTrans" cxnId="{AD1829BD-6DD2-44E6-B69E-3AC0871714C4}">
      <dgm:prSet/>
      <dgm:spPr/>
    </dgm:pt>
    <dgm:pt modelId="{DA2CA2F1-8351-46BB-B26E-5FC2A8E2FB1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Ощущающая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личность</a:t>
          </a:r>
        </a:p>
      </dgm:t>
    </dgm:pt>
    <dgm:pt modelId="{F72FEE93-8643-4839-A66C-4005B422ACAA}" type="parTrans" cxnId="{FC94E6AC-4B9A-4EA3-BB5A-DF721465B693}">
      <dgm:prSet/>
      <dgm:spPr/>
      <dgm:t>
        <a:bodyPr/>
        <a:lstStyle/>
        <a:p>
          <a:endParaRPr lang="ru-RU"/>
        </a:p>
      </dgm:t>
    </dgm:pt>
    <dgm:pt modelId="{D72A282D-17FE-4CFB-9410-3796EE4B0A41}" type="sibTrans" cxnId="{FC94E6AC-4B9A-4EA3-BB5A-DF721465B693}">
      <dgm:prSet/>
      <dgm:spPr/>
    </dgm:pt>
    <dgm:pt modelId="{5D8F1469-43B6-4FC6-A26A-EE67B2AFC4D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Думающая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личность</a:t>
          </a:r>
        </a:p>
      </dgm:t>
    </dgm:pt>
    <dgm:pt modelId="{80EF7FD8-CC94-43E5-A473-5F2EC81D62B6}" type="parTrans" cxnId="{091812C8-C0B6-4D09-A7E8-CBAB49974985}">
      <dgm:prSet/>
      <dgm:spPr/>
      <dgm:t>
        <a:bodyPr/>
        <a:lstStyle/>
        <a:p>
          <a:endParaRPr lang="ru-RU"/>
        </a:p>
      </dgm:t>
    </dgm:pt>
    <dgm:pt modelId="{508A9F5B-F74F-482E-B4B9-214DC3CAA4CA}" type="sibTrans" cxnId="{091812C8-C0B6-4D09-A7E8-CBAB49974985}">
      <dgm:prSet/>
      <dgm:spPr/>
    </dgm:pt>
    <dgm:pt modelId="{A44DAA5F-4CD2-435A-807A-EFE0A8DC9D0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Интуитивная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личность</a:t>
          </a:r>
        </a:p>
      </dgm:t>
    </dgm:pt>
    <dgm:pt modelId="{FD3886E1-3B0E-4229-B19B-F027A2087BD5}" type="parTrans" cxnId="{4B6BF8AB-76BD-496E-9B5E-6F8EFB543163}">
      <dgm:prSet/>
      <dgm:spPr/>
      <dgm:t>
        <a:bodyPr/>
        <a:lstStyle/>
        <a:p>
          <a:endParaRPr lang="ru-RU"/>
        </a:p>
      </dgm:t>
    </dgm:pt>
    <dgm:pt modelId="{50915EC1-FBD6-4F46-ABDD-D94084B5E4EB}" type="sibTrans" cxnId="{4B6BF8AB-76BD-496E-9B5E-6F8EFB543163}">
      <dgm:prSet/>
      <dgm:spPr/>
    </dgm:pt>
    <dgm:pt modelId="{9489895D-4BBA-43BD-8AB2-A642A9CF7F98}" type="pres">
      <dgm:prSet presAssocID="{558D138E-E6D4-4EAF-B874-2A1C1BAAD5D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A6B7309-380C-4296-A285-94A73F984143}" type="pres">
      <dgm:prSet presAssocID="{B42C9740-294D-4FAD-B7D5-30EB2BA62AE1}" presName="centerShape" presStyleLbl="node0" presStyleIdx="0" presStyleCnt="1"/>
      <dgm:spPr/>
      <dgm:t>
        <a:bodyPr/>
        <a:lstStyle/>
        <a:p>
          <a:endParaRPr lang="ru-RU"/>
        </a:p>
      </dgm:t>
    </dgm:pt>
    <dgm:pt modelId="{BF0911C9-D980-40FA-AF41-79EF9D4FD18F}" type="pres">
      <dgm:prSet presAssocID="{35FE7890-241D-44D0-BEE5-762CEC3793C8}" presName="Name9" presStyleLbl="parChTrans1D2" presStyleIdx="0" presStyleCnt="4"/>
      <dgm:spPr/>
      <dgm:t>
        <a:bodyPr/>
        <a:lstStyle/>
        <a:p>
          <a:endParaRPr lang="ru-RU"/>
        </a:p>
      </dgm:t>
    </dgm:pt>
    <dgm:pt modelId="{D3D71E3E-BF99-4F5F-9EAE-19CD3E14EBA1}" type="pres">
      <dgm:prSet presAssocID="{35FE7890-241D-44D0-BEE5-762CEC3793C8}" presName="connTx" presStyleLbl="parChTrans1D2" presStyleIdx="0" presStyleCnt="4"/>
      <dgm:spPr/>
      <dgm:t>
        <a:bodyPr/>
        <a:lstStyle/>
        <a:p>
          <a:endParaRPr lang="ru-RU"/>
        </a:p>
      </dgm:t>
    </dgm:pt>
    <dgm:pt modelId="{4C43FF14-DD67-46C3-A5E1-5700B1D05B66}" type="pres">
      <dgm:prSet presAssocID="{99078920-FD62-4007-BFC3-6C355F753DE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6F307-5D39-42D6-9235-080B8C474847}" type="pres">
      <dgm:prSet presAssocID="{F72FEE93-8643-4839-A66C-4005B422ACAA}" presName="Name9" presStyleLbl="parChTrans1D2" presStyleIdx="1" presStyleCnt="4"/>
      <dgm:spPr/>
      <dgm:t>
        <a:bodyPr/>
        <a:lstStyle/>
        <a:p>
          <a:endParaRPr lang="ru-RU"/>
        </a:p>
      </dgm:t>
    </dgm:pt>
    <dgm:pt modelId="{1278B720-7B20-496C-A809-9B10C0CC3DC1}" type="pres">
      <dgm:prSet presAssocID="{F72FEE93-8643-4839-A66C-4005B422ACAA}" presName="connTx" presStyleLbl="parChTrans1D2" presStyleIdx="1" presStyleCnt="4"/>
      <dgm:spPr/>
      <dgm:t>
        <a:bodyPr/>
        <a:lstStyle/>
        <a:p>
          <a:endParaRPr lang="ru-RU"/>
        </a:p>
      </dgm:t>
    </dgm:pt>
    <dgm:pt modelId="{C71C7EC4-CCDF-4C37-81AD-F074940E0D65}" type="pres">
      <dgm:prSet presAssocID="{DA2CA2F1-8351-46BB-B26E-5FC2A8E2FB1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4B7FA7-5C9B-4F79-9C0E-BB7CD7292A8E}" type="pres">
      <dgm:prSet presAssocID="{80EF7FD8-CC94-43E5-A473-5F2EC81D62B6}" presName="Name9" presStyleLbl="parChTrans1D2" presStyleIdx="2" presStyleCnt="4"/>
      <dgm:spPr/>
      <dgm:t>
        <a:bodyPr/>
        <a:lstStyle/>
        <a:p>
          <a:endParaRPr lang="ru-RU"/>
        </a:p>
      </dgm:t>
    </dgm:pt>
    <dgm:pt modelId="{49B84EA6-B2CA-4F13-9A7F-B1EEDD935599}" type="pres">
      <dgm:prSet presAssocID="{80EF7FD8-CC94-43E5-A473-5F2EC81D62B6}" presName="connTx" presStyleLbl="parChTrans1D2" presStyleIdx="2" presStyleCnt="4"/>
      <dgm:spPr/>
      <dgm:t>
        <a:bodyPr/>
        <a:lstStyle/>
        <a:p>
          <a:endParaRPr lang="ru-RU"/>
        </a:p>
      </dgm:t>
    </dgm:pt>
    <dgm:pt modelId="{E911A264-6A83-497E-A01F-0C9D9CE6EA96}" type="pres">
      <dgm:prSet presAssocID="{5D8F1469-43B6-4FC6-A26A-EE67B2AFC4D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BA33F-36D9-41E6-9588-28DE78A4911E}" type="pres">
      <dgm:prSet presAssocID="{FD3886E1-3B0E-4229-B19B-F027A2087BD5}" presName="Name9" presStyleLbl="parChTrans1D2" presStyleIdx="3" presStyleCnt="4"/>
      <dgm:spPr/>
      <dgm:t>
        <a:bodyPr/>
        <a:lstStyle/>
        <a:p>
          <a:endParaRPr lang="ru-RU"/>
        </a:p>
      </dgm:t>
    </dgm:pt>
    <dgm:pt modelId="{524E42C9-A80C-4058-8D57-ED9503576920}" type="pres">
      <dgm:prSet presAssocID="{FD3886E1-3B0E-4229-B19B-F027A2087BD5}" presName="connTx" presStyleLbl="parChTrans1D2" presStyleIdx="3" presStyleCnt="4"/>
      <dgm:spPr/>
      <dgm:t>
        <a:bodyPr/>
        <a:lstStyle/>
        <a:p>
          <a:endParaRPr lang="ru-RU"/>
        </a:p>
      </dgm:t>
    </dgm:pt>
    <dgm:pt modelId="{65F80492-DFF7-41FD-80EB-D26FA9BB17FC}" type="pres">
      <dgm:prSet presAssocID="{A44DAA5F-4CD2-435A-807A-EFE0A8DC9D0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9DD8CC-3537-4BAF-B712-10FD0B22DAE8}" type="presOf" srcId="{A44DAA5F-4CD2-435A-807A-EFE0A8DC9D0C}" destId="{65F80492-DFF7-41FD-80EB-D26FA9BB17FC}" srcOrd="0" destOrd="0" presId="urn:microsoft.com/office/officeart/2005/8/layout/radial1"/>
    <dgm:cxn modelId="{1513C20E-C105-4A17-AF5C-7A12F8A493BD}" type="presOf" srcId="{558D138E-E6D4-4EAF-B874-2A1C1BAAD5D1}" destId="{9489895D-4BBA-43BD-8AB2-A642A9CF7F98}" srcOrd="0" destOrd="0" presId="urn:microsoft.com/office/officeart/2005/8/layout/radial1"/>
    <dgm:cxn modelId="{A7CD17DE-C965-4C64-9C5C-6312165FEEE1}" type="presOf" srcId="{F72FEE93-8643-4839-A66C-4005B422ACAA}" destId="{1278B720-7B20-496C-A809-9B10C0CC3DC1}" srcOrd="1" destOrd="0" presId="urn:microsoft.com/office/officeart/2005/8/layout/radial1"/>
    <dgm:cxn modelId="{091812C8-C0B6-4D09-A7E8-CBAB49974985}" srcId="{B42C9740-294D-4FAD-B7D5-30EB2BA62AE1}" destId="{5D8F1469-43B6-4FC6-A26A-EE67B2AFC4DA}" srcOrd="2" destOrd="0" parTransId="{80EF7FD8-CC94-43E5-A473-5F2EC81D62B6}" sibTransId="{508A9F5B-F74F-482E-B4B9-214DC3CAA4CA}"/>
    <dgm:cxn modelId="{EB95AE1F-BB4A-496F-90C2-65EF216AC09A}" type="presOf" srcId="{80EF7FD8-CC94-43E5-A473-5F2EC81D62B6}" destId="{49B84EA6-B2CA-4F13-9A7F-B1EEDD935599}" srcOrd="1" destOrd="0" presId="urn:microsoft.com/office/officeart/2005/8/layout/radial1"/>
    <dgm:cxn modelId="{0712BDBF-D918-4622-84FA-8E70A9A5A635}" type="presOf" srcId="{80EF7FD8-CC94-43E5-A473-5F2EC81D62B6}" destId="{0C4B7FA7-5C9B-4F79-9C0E-BB7CD7292A8E}" srcOrd="0" destOrd="0" presId="urn:microsoft.com/office/officeart/2005/8/layout/radial1"/>
    <dgm:cxn modelId="{1A1C36EE-F619-4477-A8D1-6514A6D9E934}" type="presOf" srcId="{DA2CA2F1-8351-46BB-B26E-5FC2A8E2FB18}" destId="{C71C7EC4-CCDF-4C37-81AD-F074940E0D65}" srcOrd="0" destOrd="0" presId="urn:microsoft.com/office/officeart/2005/8/layout/radial1"/>
    <dgm:cxn modelId="{4358B7A7-A43D-4B04-A2B0-B7EFB6079AD2}" type="presOf" srcId="{35FE7890-241D-44D0-BEE5-762CEC3793C8}" destId="{BF0911C9-D980-40FA-AF41-79EF9D4FD18F}" srcOrd="0" destOrd="0" presId="urn:microsoft.com/office/officeart/2005/8/layout/radial1"/>
    <dgm:cxn modelId="{80270EA5-4BDE-416D-87E0-69FEFDCE6638}" type="presOf" srcId="{F72FEE93-8643-4839-A66C-4005B422ACAA}" destId="{DB46F307-5D39-42D6-9235-080B8C474847}" srcOrd="0" destOrd="0" presId="urn:microsoft.com/office/officeart/2005/8/layout/radial1"/>
    <dgm:cxn modelId="{5A28FEC9-50AD-4533-858A-0F96EB3812AF}" srcId="{558D138E-E6D4-4EAF-B874-2A1C1BAAD5D1}" destId="{B42C9740-294D-4FAD-B7D5-30EB2BA62AE1}" srcOrd="0" destOrd="0" parTransId="{4BCBBE7B-488B-4D8F-963C-0C34082BA179}" sibTransId="{69077268-AF1E-4C40-BD44-555CCFA4EB56}"/>
    <dgm:cxn modelId="{827B77C5-62DA-4BFF-A4FA-F19FCE125E4B}" type="presOf" srcId="{B42C9740-294D-4FAD-B7D5-30EB2BA62AE1}" destId="{1A6B7309-380C-4296-A285-94A73F984143}" srcOrd="0" destOrd="0" presId="urn:microsoft.com/office/officeart/2005/8/layout/radial1"/>
    <dgm:cxn modelId="{FC94E6AC-4B9A-4EA3-BB5A-DF721465B693}" srcId="{B42C9740-294D-4FAD-B7D5-30EB2BA62AE1}" destId="{DA2CA2F1-8351-46BB-B26E-5FC2A8E2FB18}" srcOrd="1" destOrd="0" parTransId="{F72FEE93-8643-4839-A66C-4005B422ACAA}" sibTransId="{D72A282D-17FE-4CFB-9410-3796EE4B0A41}"/>
    <dgm:cxn modelId="{9C17B352-7235-4422-A23D-4441BC41E032}" type="presOf" srcId="{FD3886E1-3B0E-4229-B19B-F027A2087BD5}" destId="{C3CBA33F-36D9-41E6-9588-28DE78A4911E}" srcOrd="0" destOrd="0" presId="urn:microsoft.com/office/officeart/2005/8/layout/radial1"/>
    <dgm:cxn modelId="{AD1829BD-6DD2-44E6-B69E-3AC0871714C4}" srcId="{B42C9740-294D-4FAD-B7D5-30EB2BA62AE1}" destId="{99078920-FD62-4007-BFC3-6C355F753DE5}" srcOrd="0" destOrd="0" parTransId="{35FE7890-241D-44D0-BEE5-762CEC3793C8}" sibTransId="{3CED3486-762D-456B-A13C-31AC57F65ACB}"/>
    <dgm:cxn modelId="{2679E241-24A2-4C1F-A51E-7096107001B1}" type="presOf" srcId="{5D8F1469-43B6-4FC6-A26A-EE67B2AFC4DA}" destId="{E911A264-6A83-497E-A01F-0C9D9CE6EA96}" srcOrd="0" destOrd="0" presId="urn:microsoft.com/office/officeart/2005/8/layout/radial1"/>
    <dgm:cxn modelId="{5ECE7D2B-E166-44B2-93F2-E441E3E08CB3}" type="presOf" srcId="{35FE7890-241D-44D0-BEE5-762CEC3793C8}" destId="{D3D71E3E-BF99-4F5F-9EAE-19CD3E14EBA1}" srcOrd="1" destOrd="0" presId="urn:microsoft.com/office/officeart/2005/8/layout/radial1"/>
    <dgm:cxn modelId="{229D63E0-D831-4793-A888-B8C5A8248A20}" type="presOf" srcId="{FD3886E1-3B0E-4229-B19B-F027A2087BD5}" destId="{524E42C9-A80C-4058-8D57-ED9503576920}" srcOrd="1" destOrd="0" presId="urn:microsoft.com/office/officeart/2005/8/layout/radial1"/>
    <dgm:cxn modelId="{758D814C-90FD-4AB4-A43C-3575530797B9}" type="presOf" srcId="{99078920-FD62-4007-BFC3-6C355F753DE5}" destId="{4C43FF14-DD67-46C3-A5E1-5700B1D05B66}" srcOrd="0" destOrd="0" presId="urn:microsoft.com/office/officeart/2005/8/layout/radial1"/>
    <dgm:cxn modelId="{4B6BF8AB-76BD-496E-9B5E-6F8EFB543163}" srcId="{B42C9740-294D-4FAD-B7D5-30EB2BA62AE1}" destId="{A44DAA5F-4CD2-435A-807A-EFE0A8DC9D0C}" srcOrd="3" destOrd="0" parTransId="{FD3886E1-3B0E-4229-B19B-F027A2087BD5}" sibTransId="{50915EC1-FBD6-4F46-ABDD-D94084B5E4EB}"/>
    <dgm:cxn modelId="{125B6D3D-4C4D-4A6F-B85F-EFEF19F8025C}" type="presParOf" srcId="{9489895D-4BBA-43BD-8AB2-A642A9CF7F98}" destId="{1A6B7309-380C-4296-A285-94A73F984143}" srcOrd="0" destOrd="0" presId="urn:microsoft.com/office/officeart/2005/8/layout/radial1"/>
    <dgm:cxn modelId="{54CACDC0-59AE-4A46-B618-4D21847F1724}" type="presParOf" srcId="{9489895D-4BBA-43BD-8AB2-A642A9CF7F98}" destId="{BF0911C9-D980-40FA-AF41-79EF9D4FD18F}" srcOrd="1" destOrd="0" presId="urn:microsoft.com/office/officeart/2005/8/layout/radial1"/>
    <dgm:cxn modelId="{21C7C115-AA13-4AA1-8156-F2147FE66D2D}" type="presParOf" srcId="{BF0911C9-D980-40FA-AF41-79EF9D4FD18F}" destId="{D3D71E3E-BF99-4F5F-9EAE-19CD3E14EBA1}" srcOrd="0" destOrd="0" presId="urn:microsoft.com/office/officeart/2005/8/layout/radial1"/>
    <dgm:cxn modelId="{AB59EA50-3746-41EC-BF7F-7C3EC493D836}" type="presParOf" srcId="{9489895D-4BBA-43BD-8AB2-A642A9CF7F98}" destId="{4C43FF14-DD67-46C3-A5E1-5700B1D05B66}" srcOrd="2" destOrd="0" presId="urn:microsoft.com/office/officeart/2005/8/layout/radial1"/>
    <dgm:cxn modelId="{05B482C1-EF31-4A27-B65D-01F0ED104A93}" type="presParOf" srcId="{9489895D-4BBA-43BD-8AB2-A642A9CF7F98}" destId="{DB46F307-5D39-42D6-9235-080B8C474847}" srcOrd="3" destOrd="0" presId="urn:microsoft.com/office/officeart/2005/8/layout/radial1"/>
    <dgm:cxn modelId="{840BFF90-6DFD-4D4B-A132-772A13115994}" type="presParOf" srcId="{DB46F307-5D39-42D6-9235-080B8C474847}" destId="{1278B720-7B20-496C-A809-9B10C0CC3DC1}" srcOrd="0" destOrd="0" presId="urn:microsoft.com/office/officeart/2005/8/layout/radial1"/>
    <dgm:cxn modelId="{B8D21C6C-1AA0-4884-9C46-A3E85D7120B3}" type="presParOf" srcId="{9489895D-4BBA-43BD-8AB2-A642A9CF7F98}" destId="{C71C7EC4-CCDF-4C37-81AD-F074940E0D65}" srcOrd="4" destOrd="0" presId="urn:microsoft.com/office/officeart/2005/8/layout/radial1"/>
    <dgm:cxn modelId="{034783F6-166F-4C5C-93E8-26CF9931428B}" type="presParOf" srcId="{9489895D-4BBA-43BD-8AB2-A642A9CF7F98}" destId="{0C4B7FA7-5C9B-4F79-9C0E-BB7CD7292A8E}" srcOrd="5" destOrd="0" presId="urn:microsoft.com/office/officeart/2005/8/layout/radial1"/>
    <dgm:cxn modelId="{DF9D342A-A6BD-416C-90A8-3F0861F9C796}" type="presParOf" srcId="{0C4B7FA7-5C9B-4F79-9C0E-BB7CD7292A8E}" destId="{49B84EA6-B2CA-4F13-9A7F-B1EEDD935599}" srcOrd="0" destOrd="0" presId="urn:microsoft.com/office/officeart/2005/8/layout/radial1"/>
    <dgm:cxn modelId="{F5800E0D-5B4D-4A6B-AC1E-0556E486BB8C}" type="presParOf" srcId="{9489895D-4BBA-43BD-8AB2-A642A9CF7F98}" destId="{E911A264-6A83-497E-A01F-0C9D9CE6EA96}" srcOrd="6" destOrd="0" presId="urn:microsoft.com/office/officeart/2005/8/layout/radial1"/>
    <dgm:cxn modelId="{42B3309F-B0D2-4756-A2AC-54F61E7F0518}" type="presParOf" srcId="{9489895D-4BBA-43BD-8AB2-A642A9CF7F98}" destId="{C3CBA33F-36D9-41E6-9588-28DE78A4911E}" srcOrd="7" destOrd="0" presId="urn:microsoft.com/office/officeart/2005/8/layout/radial1"/>
    <dgm:cxn modelId="{E64BB605-B343-4616-89AF-987F6CBD1682}" type="presParOf" srcId="{C3CBA33F-36D9-41E6-9588-28DE78A4911E}" destId="{524E42C9-A80C-4058-8D57-ED9503576920}" srcOrd="0" destOrd="0" presId="urn:microsoft.com/office/officeart/2005/8/layout/radial1"/>
    <dgm:cxn modelId="{719AC0A6-C75A-4FD3-B684-8B041FF3E866}" type="presParOf" srcId="{9489895D-4BBA-43BD-8AB2-A642A9CF7F98}" destId="{65F80492-DFF7-41FD-80EB-D26FA9BB17FC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6A4F-8811-4020-AF4A-D26456ABEBEE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5062-0141-4A1B-9149-D007C0C5D7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6A4F-8811-4020-AF4A-D26456ABEBEE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5062-0141-4A1B-9149-D007C0C5D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6A4F-8811-4020-AF4A-D26456ABEBEE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5062-0141-4A1B-9149-D007C0C5D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338EDB1-EFC6-4742-85B7-ECB50026886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427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6A4F-8811-4020-AF4A-D26456ABEBEE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5062-0141-4A1B-9149-D007C0C5D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6A4F-8811-4020-AF4A-D26456ABEBEE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64C5062-0141-4A1B-9149-D007C0C5D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6A4F-8811-4020-AF4A-D26456ABEBEE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5062-0141-4A1B-9149-D007C0C5D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6A4F-8811-4020-AF4A-D26456ABEBEE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5062-0141-4A1B-9149-D007C0C5D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6A4F-8811-4020-AF4A-D26456ABEBEE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5062-0141-4A1B-9149-D007C0C5D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6A4F-8811-4020-AF4A-D26456ABEBEE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5062-0141-4A1B-9149-D007C0C5D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6A4F-8811-4020-AF4A-D26456ABEBEE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5062-0141-4A1B-9149-D007C0C5D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6A4F-8811-4020-AF4A-D26456ABEBEE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C5062-0141-4A1B-9149-D007C0C5D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0DE6A4F-8811-4020-AF4A-D26456ABEBEE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4C5062-0141-4A1B-9149-D007C0C5D7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832" r:id="rId1"/>
    <p:sldLayoutId id="2147484833" r:id="rId2"/>
    <p:sldLayoutId id="2147484834" r:id="rId3"/>
    <p:sldLayoutId id="2147484835" r:id="rId4"/>
    <p:sldLayoutId id="2147484836" r:id="rId5"/>
    <p:sldLayoutId id="2147484837" r:id="rId6"/>
    <p:sldLayoutId id="2147484838" r:id="rId7"/>
    <p:sldLayoutId id="2147484839" r:id="rId8"/>
    <p:sldLayoutId id="2147484840" r:id="rId9"/>
    <p:sldLayoutId id="2147484841" r:id="rId10"/>
    <p:sldLayoutId id="2147484842" r:id="rId11"/>
    <p:sldLayoutId id="2147484843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21602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Теория личности К. Юнга.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6861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Архетипы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Содержанием коллективного бессознательного, его компонентами являются архетипы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 Архетип - это первичный психический образ, универсальная мыслительная форма (идея), содержащая значительный эмоциональный элемент. Эта мыслительная форма создает образы или видения, в обычной бодрствующей жизни соответствующие некоторым аспектам сознательной ситуации.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873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Типология личности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736304"/>
          </a:xfrm>
        </p:spPr>
        <p:txBody>
          <a:bodyPr>
            <a:normAutofit/>
          </a:bodyPr>
          <a:lstStyle/>
          <a:p>
            <a:r>
              <a:rPr lang="ru-RU" dirty="0"/>
              <a:t>Количество архетипов в коллективном бессознательном может быть неограниченным. Однако особое внимание в теоретической системе Юнга уделяется маске, </a:t>
            </a:r>
            <a:r>
              <a:rPr lang="ru-RU" dirty="0" err="1"/>
              <a:t>аниме</a:t>
            </a:r>
            <a:r>
              <a:rPr lang="ru-RU" dirty="0"/>
              <a:t> и </a:t>
            </a:r>
            <a:r>
              <a:rPr lang="ru-RU" dirty="0" err="1"/>
              <a:t>анимусу</a:t>
            </a:r>
            <a:r>
              <a:rPr lang="ru-RU" dirty="0"/>
              <a:t>, тени и самости.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3789040"/>
            <a:ext cx="2569104" cy="260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379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411413" y="1989138"/>
          <a:ext cx="4249737" cy="3868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6011863" y="5084763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7092950" y="4868863"/>
            <a:ext cx="1871663" cy="503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>
                <a:solidFill>
                  <a:schemeClr val="bg2"/>
                </a:solidFill>
                <a:latin typeface="Arial" charset="0"/>
              </a:rPr>
              <a:t>Стремление</a:t>
            </a:r>
          </a:p>
          <a:p>
            <a:pPr algn="ctr"/>
            <a:r>
              <a:rPr lang="ru-RU" sz="1200">
                <a:solidFill>
                  <a:schemeClr val="bg2"/>
                </a:solidFill>
                <a:latin typeface="Arial" charset="0"/>
              </a:rPr>
              <a:t> человека к целостности</a:t>
            </a:r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6588125" y="33575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7092950" y="3141663"/>
            <a:ext cx="1871663" cy="11509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>
                <a:solidFill>
                  <a:schemeClr val="bg2"/>
                </a:solidFill>
                <a:latin typeface="Arial" charset="0"/>
              </a:rPr>
              <a:t>инстинкты, </a:t>
            </a:r>
          </a:p>
          <a:p>
            <a:pPr algn="ctr"/>
            <a:r>
              <a:rPr lang="ru-RU" sz="1200">
                <a:solidFill>
                  <a:schemeClr val="bg2"/>
                </a:solidFill>
                <a:latin typeface="Arial" charset="0"/>
              </a:rPr>
              <a:t>унаследованные людьми</a:t>
            </a:r>
          </a:p>
          <a:p>
            <a:pPr algn="ctr"/>
            <a:r>
              <a:rPr lang="ru-RU" sz="1200">
                <a:solidFill>
                  <a:schemeClr val="bg2"/>
                </a:solidFill>
                <a:latin typeface="Arial" charset="0"/>
              </a:rPr>
              <a:t> от низших</a:t>
            </a:r>
          </a:p>
          <a:p>
            <a:pPr algn="ctr"/>
            <a:r>
              <a:rPr lang="ru-RU" sz="1200">
                <a:solidFill>
                  <a:schemeClr val="bg2"/>
                </a:solidFill>
                <a:latin typeface="Arial" charset="0"/>
              </a:rPr>
              <a:t> эволюционных </a:t>
            </a:r>
          </a:p>
          <a:p>
            <a:pPr algn="ctr"/>
            <a:r>
              <a:rPr lang="ru-RU" sz="1200">
                <a:solidFill>
                  <a:schemeClr val="bg2"/>
                </a:solidFill>
                <a:latin typeface="Arial" charset="0"/>
              </a:rPr>
              <a:t>форм жизни</a:t>
            </a: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5076825" y="220503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7092950" y="1700213"/>
            <a:ext cx="1871663" cy="1152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маска, </a:t>
            </a:r>
          </a:p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которая</a:t>
            </a:r>
          </a:p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 "надевается" человеком</a:t>
            </a:r>
          </a:p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 в ответ на требования</a:t>
            </a:r>
          </a:p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 социальных условностей</a:t>
            </a:r>
          </a:p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 и традиций</a:t>
            </a:r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H="1">
            <a:off x="1763713" y="32845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250825" y="2924175"/>
            <a:ext cx="1512888" cy="720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>
                <a:solidFill>
                  <a:schemeClr val="bg2"/>
                </a:solidFill>
                <a:latin typeface="Arial" charset="0"/>
              </a:rPr>
              <a:t>мужской архетип </a:t>
            </a:r>
          </a:p>
          <a:p>
            <a:pPr algn="ctr"/>
            <a:r>
              <a:rPr lang="ru-RU" sz="1200">
                <a:solidFill>
                  <a:schemeClr val="bg2"/>
                </a:solidFill>
                <a:latin typeface="Arial" charset="0"/>
              </a:rPr>
              <a:t>в женщине</a:t>
            </a:r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 flipH="1">
            <a:off x="1835150" y="5157788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250825" y="4868863"/>
            <a:ext cx="1584325" cy="6477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1200">
                <a:solidFill>
                  <a:schemeClr val="bg2"/>
                </a:solidFill>
                <a:latin typeface="Arial" charset="0"/>
              </a:rPr>
              <a:t>женский архетип</a:t>
            </a:r>
          </a:p>
          <a:p>
            <a:pPr algn="ctr"/>
            <a:r>
              <a:rPr lang="ru-RU" sz="1200">
                <a:solidFill>
                  <a:schemeClr val="bg2"/>
                </a:solidFill>
                <a:latin typeface="Arial" charset="0"/>
              </a:rPr>
              <a:t>в мужчине</a:t>
            </a:r>
          </a:p>
        </p:txBody>
      </p:sp>
    </p:spTree>
    <p:extLst>
      <p:ext uri="{BB962C8B-B14F-4D97-AF65-F5344CB8AC3E}">
        <p14:creationId xmlns:p14="http://schemas.microsoft.com/office/powerpoint/2010/main" xmlns="" val="832757304"/>
      </p:ext>
    </p:extLst>
  </p:cSld>
  <p:clrMapOvr>
    <a:masterClrMapping/>
  </p:clrMapOvr>
  <p:transition advTm="254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1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1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4356" grpId="0" animBg="1"/>
      <p:bldP spid="14357" grpId="0" animBg="1"/>
      <p:bldP spid="14358" grpId="0" animBg="1"/>
      <p:bldP spid="14359" grpId="0" animBg="1"/>
      <p:bldP spid="14360" grpId="0" animBg="1"/>
      <p:bldP spid="14361" grpId="0" animBg="1"/>
      <p:bldP spid="14364" grpId="0" animBg="1"/>
      <p:bldP spid="14365" grpId="0" animBg="1"/>
      <p:bldP spid="14366" grpId="0" animBg="1"/>
      <p:bldP spid="143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/>
              <a:t>Психологические функции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31800" y="1585913"/>
          <a:ext cx="8208963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5076825" y="2205038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6732588" y="38608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 flipH="1">
            <a:off x="1979613" y="38608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 flipH="1">
            <a:off x="1979613" y="5516563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7235825" y="1628775"/>
            <a:ext cx="1512888" cy="9366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главную роль</a:t>
            </a:r>
          </a:p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 играет</a:t>
            </a:r>
          </a:p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 эмоциональная</a:t>
            </a:r>
          </a:p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 сторона </a:t>
            </a:r>
          </a:p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жизненного опыта</a:t>
            </a:r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7235825" y="3429000"/>
            <a:ext cx="1584325" cy="719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непосредственно</a:t>
            </a:r>
          </a:p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 воспринимающая мир </a:t>
            </a:r>
          </a:p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через органы чувств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539750" y="5157788"/>
            <a:ext cx="1439863" cy="6477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главную роль </a:t>
            </a:r>
          </a:p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играет абстрактное </a:t>
            </a:r>
          </a:p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мышление</a:t>
            </a:r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539750" y="3213100"/>
            <a:ext cx="1439863" cy="10795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человек </a:t>
            </a:r>
          </a:p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судит о мире </a:t>
            </a:r>
          </a:p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по своим </a:t>
            </a:r>
          </a:p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предчувствиям </a:t>
            </a:r>
          </a:p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и интуитивным </a:t>
            </a:r>
          </a:p>
          <a:p>
            <a:pPr algn="ctr"/>
            <a:r>
              <a:rPr lang="ru-RU" sz="1200" dirty="0">
                <a:solidFill>
                  <a:schemeClr val="bg2"/>
                </a:solidFill>
                <a:latin typeface="Arial" charset="0"/>
              </a:rPr>
              <a:t>ощущениям</a:t>
            </a:r>
          </a:p>
        </p:txBody>
      </p:sp>
    </p:spTree>
    <p:extLst>
      <p:ext uri="{BB962C8B-B14F-4D97-AF65-F5344CB8AC3E}">
        <p14:creationId xmlns:p14="http://schemas.microsoft.com/office/powerpoint/2010/main" xmlns="" val="2778807795"/>
      </p:ext>
    </p:extLst>
  </p:cSld>
  <p:clrMapOvr>
    <a:masterClrMapping/>
  </p:clrMapOvr>
  <p:transition advTm="207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23577" grpId="0" animBg="1"/>
      <p:bldP spid="23578" grpId="0" animBg="1"/>
      <p:bldP spid="23580" grpId="0" animBg="1"/>
      <p:bldP spid="23581" grpId="0" animBg="1"/>
      <p:bldP spid="23582" grpId="0" animBg="1"/>
      <p:bldP spid="23583" grpId="0" animBg="1"/>
      <p:bldP spid="23584" grpId="0" animBg="1"/>
      <p:bldP spid="235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Теории развития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 точки зрения Юнга, человек постоянно приобретает новые умения, достигает новых целей и проявляет себя все более полно. Он придавал большое значение такой жизненной цели индивида, как «обретение себя», являющейся результатом стремления различных компонентов личности к единству. Эта тема стремления к объединению, гармонии и цельности в дальнейшем повторилась в экзистенциальной и гуманистической теориях личности.</a:t>
            </a:r>
          </a:p>
          <a:p>
            <a:r>
              <a:rPr lang="ru-RU" dirty="0"/>
              <a:t>Согласно Юнгу, конечная жизненная цель – это полное проявление Себя, то есть становление единого, неповторимого и целостного </a:t>
            </a:r>
            <a:r>
              <a:rPr lang="ru-RU" dirty="0" smtClean="0"/>
              <a:t>индивида.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154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Теория Юнга, по оценкам современников, – одна из самых захватывающих и интересных. Её предметная область включает не только психологию и </a:t>
            </a:r>
            <a:r>
              <a:rPr lang="ru-RU" dirty="0" smtClean="0"/>
              <a:t>психиатрию</a:t>
            </a:r>
            <a:r>
              <a:rPr lang="ru-RU" dirty="0"/>
              <a:t>, но также и философию, антропологию, историю культуры, социологию, фольклористику, теологию, историю религий. Влияние идей этой теории испытали все области гуманитарного знания. Это мировоззрение, система взглядов на мир и место человека в мире. </a:t>
            </a:r>
          </a:p>
        </p:txBody>
      </p:sp>
    </p:spTree>
    <p:extLst>
      <p:ext uri="{BB962C8B-B14F-4D97-AF65-F5344CB8AC3E}">
        <p14:creationId xmlns:p14="http://schemas.microsoft.com/office/powerpoint/2010/main" xmlns="" val="3266543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1600200"/>
            <a:ext cx="4546848" cy="4525963"/>
          </a:xfrm>
        </p:spPr>
        <p:txBody>
          <a:bodyPr>
            <a:normAutofit/>
          </a:bodyPr>
          <a:lstStyle/>
          <a:p>
            <a:r>
              <a:rPr lang="ru-RU" dirty="0"/>
              <a:t>Все, что раздражает в других, может вести к </a:t>
            </a:r>
            <a:r>
              <a:rPr lang="ru-RU" dirty="0" smtClean="0"/>
              <a:t>пониманию себя.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r">
              <a:buNone/>
            </a:pPr>
            <a:r>
              <a:rPr lang="ru-RU" sz="2800" dirty="0" smtClean="0"/>
              <a:t>Юнг Карл Густав</a:t>
            </a:r>
          </a:p>
          <a:p>
            <a:pPr marL="0" indent="0" algn="r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844824"/>
            <a:ext cx="352839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0700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2736304"/>
          </a:xfrm>
        </p:spPr>
        <p:txBody>
          <a:bodyPr/>
          <a:lstStyle/>
          <a:p>
            <a:pPr marL="137160" indent="0" algn="ctr">
              <a:buNone/>
            </a:pPr>
            <a:endParaRPr lang="ru-RU" dirty="0" smtClean="0"/>
          </a:p>
          <a:p>
            <a:pPr marL="137160" indent="0" algn="ctr">
              <a:buNone/>
            </a:pPr>
            <a:endParaRPr lang="ru-RU" dirty="0"/>
          </a:p>
          <a:p>
            <a:pPr marL="137160" indent="0" algn="ctr">
              <a:buNone/>
            </a:pPr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3104575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dirty="0" smtClean="0"/>
              <a:t>План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900" dirty="0" smtClean="0"/>
              <a:t>Биография К. Юнга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900" dirty="0" smtClean="0"/>
              <a:t>Основной вклад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900" dirty="0" smtClean="0"/>
              <a:t>Структура личности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900" dirty="0" smtClean="0"/>
              <a:t>Эго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900" dirty="0" smtClean="0"/>
              <a:t>Индивидуальное бессознательное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900" dirty="0" smtClean="0"/>
              <a:t>Комплексы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900" dirty="0" smtClean="0"/>
              <a:t>Коллективное бессознательное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900" dirty="0" smtClean="0"/>
              <a:t>Архетипы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900" dirty="0" smtClean="0"/>
              <a:t>Типология личности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900" dirty="0" smtClean="0"/>
              <a:t>Психологические функции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5900" dirty="0" smtClean="0"/>
              <a:t>Теории развития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33957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 К. Юнга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896" y="1268760"/>
            <a:ext cx="5050904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Карл </a:t>
            </a:r>
            <a:r>
              <a:rPr lang="ru-RU" dirty="0"/>
              <a:t>Густав Юнг – швейцарский психолог (1875–1961) – создатель аналитической психологии, которая пыталась отойти от линии познания человека, заданной </a:t>
            </a:r>
            <a:r>
              <a:rPr lang="ru-RU" dirty="0" smtClean="0"/>
              <a:t>Фрейдом.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К</a:t>
            </a:r>
            <a:r>
              <a:rPr lang="ru-RU" dirty="0"/>
              <a:t>. Юнг занимался широким кругом теоретических вопросов психологии и ее практическим применением для оказания помощи людям, а также для решения ряда общекультурных и политических проблем.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9803" y="1268760"/>
            <a:ext cx="2800350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5179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Основной вклад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dirty="0"/>
              <a:t>Он дал свой вариант структуры личности, выстроил ставшую популярной личностную типологию</a:t>
            </a:r>
            <a:r>
              <a:rPr lang="ru-RU" dirty="0" smtClean="0"/>
              <a:t>.</a:t>
            </a:r>
            <a:r>
              <a:rPr lang="ru-RU" dirty="0"/>
              <a:t> Юнг, как большинство </a:t>
            </a:r>
            <a:r>
              <a:rPr lang="ru-RU" dirty="0" err="1"/>
              <a:t>персонологов</a:t>
            </a:r>
            <a:r>
              <a:rPr lang="ru-RU" dirty="0"/>
              <a:t>, полагал, что теория личности должна строиться на принципе противоречия и конфликта, ибо напряжение, создаваемое конфликтующими стихиями, есть суть самой жизни.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292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личности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sz="2800" dirty="0" smtClean="0"/>
              <a:t>Эго</a:t>
            </a:r>
          </a:p>
          <a:p>
            <a:r>
              <a:rPr lang="ru-RU" sz="2800" dirty="0" smtClean="0"/>
              <a:t>Индивидуальное бессознательное и его комплексы</a:t>
            </a:r>
          </a:p>
          <a:p>
            <a:r>
              <a:rPr lang="ru-RU" sz="2800" dirty="0" smtClean="0"/>
              <a:t>Коллективное бессознательное и его архетипы</a:t>
            </a:r>
          </a:p>
          <a:p>
            <a:r>
              <a:rPr lang="ru-RU" sz="2800" dirty="0" smtClean="0"/>
              <a:t>Установки – интроверсия и экстраверсия</a:t>
            </a:r>
          </a:p>
          <a:p>
            <a:r>
              <a:rPr lang="ru-RU" sz="2800" dirty="0" smtClean="0"/>
              <a:t>Функции – мышление, чувство, ощущение, интуиция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2788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Центральная часть личности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31800" y="1585913"/>
          <a:ext cx="8208963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60012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8250">
        <p:fade/>
      </p:transition>
    </mc:Choice>
    <mc:Fallback>
      <p:transition spd="med" advTm="825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ru-RU" dirty="0" smtClean="0"/>
              <a:t>Индивидуальное бессознательное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сфера </a:t>
            </a:r>
            <a:r>
              <a:rPr lang="ru-RU" dirty="0"/>
              <a:t>личности, состоящее из переживаний, которые оказались вытесненными из сознания, были подавлены, забыты или проигнорированы, а также слишком слабые, не достигшие сознания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Содержание индивидуального бессознательного может быть осознанно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между ним и Эго осуществляется интенсивный двусторонний обмен</a:t>
            </a:r>
            <a:r>
              <a:rPr lang="ru-RU" dirty="0" smtClean="0"/>
              <a:t>.</a:t>
            </a:r>
            <a:r>
              <a:rPr lang="ru-RU" dirty="0"/>
              <a:t> Индивидуальное бессознательное содержит в себе множество комплексов.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484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Комплексы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Комплекс </a:t>
            </a:r>
            <a:r>
              <a:rPr lang="ru-RU" dirty="0"/>
              <a:t>– это связанная группа чувств, мыслей, образов, воспоминаний, существующая в личном бессознательном.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5776" y="3270756"/>
            <a:ext cx="3888432" cy="292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9558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Коллективное бессознательное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Коллективное бессознательное – врожденное основание всей структуры личности. На нем вырастают Эго, личное бессознательное и другие индивидуальные приобретения. Переживание мира во многом формируется коллективным </a:t>
            </a:r>
            <a:r>
              <a:rPr lang="ru-RU" dirty="0" smtClean="0"/>
              <a:t>бессознательным </a:t>
            </a:r>
            <a:r>
              <a:rPr lang="ru-RU" dirty="0"/>
              <a:t>, но не полностью – иначе не были бы возможны ни вариации, ни развитие. </a:t>
            </a:r>
          </a:p>
        </p:txBody>
      </p:sp>
    </p:spTree>
    <p:extLst>
      <p:ext uri="{BB962C8B-B14F-4D97-AF65-F5344CB8AC3E}">
        <p14:creationId xmlns:p14="http://schemas.microsoft.com/office/powerpoint/2010/main" xmlns="" val="1222387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208</TotalTime>
  <Words>608</Words>
  <Application>Microsoft Office PowerPoint</Application>
  <PresentationFormat>Экран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  Теория личности К. Юнга. </vt:lpstr>
      <vt:lpstr>План презентации</vt:lpstr>
      <vt:lpstr>Биография К. Юнга</vt:lpstr>
      <vt:lpstr>Основной вклад</vt:lpstr>
      <vt:lpstr>Структура личности</vt:lpstr>
      <vt:lpstr>Центральная часть личности</vt:lpstr>
      <vt:lpstr>Индивидуальное бессознательное</vt:lpstr>
      <vt:lpstr>Комплексы</vt:lpstr>
      <vt:lpstr>Коллективное бессознательное </vt:lpstr>
      <vt:lpstr>Архетипы </vt:lpstr>
      <vt:lpstr>Типология личности </vt:lpstr>
      <vt:lpstr>Слайд 12</vt:lpstr>
      <vt:lpstr>Психологические функции</vt:lpstr>
      <vt:lpstr>Теории развития 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 Теория личности К. Юнга.</dc:title>
  <dc:creator>Nastia</dc:creator>
  <cp:lastModifiedBy>Admin</cp:lastModifiedBy>
  <cp:revision>18</cp:revision>
  <dcterms:created xsi:type="dcterms:W3CDTF">2012-12-20T20:46:57Z</dcterms:created>
  <dcterms:modified xsi:type="dcterms:W3CDTF">2013-03-05T10:53:39Z</dcterms:modified>
</cp:coreProperties>
</file>