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B6817"/>
    <a:srgbClr val="E5761B"/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12976"/>
            <a:ext cx="8136904" cy="21602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Calibri" pitchFamily="34" charset="0"/>
                <a:cs typeface="Aparajita" pitchFamily="34" charset="0"/>
              </a:rPr>
              <a:t>Ресурсы издательства </a:t>
            </a:r>
            <a:r>
              <a:rPr lang="en-US" sz="5400" dirty="0" smtClean="0">
                <a:latin typeface="Calibri" pitchFamily="34" charset="0"/>
                <a:cs typeface="Aparajita" pitchFamily="34" charset="0"/>
              </a:rPr>
              <a:t>Elsevier</a:t>
            </a:r>
            <a:r>
              <a:rPr lang="ru-RU" sz="5400" dirty="0" smtClean="0">
                <a:latin typeface="Calibri" pitchFamily="34" charset="0"/>
                <a:cs typeface="Aparajita" pitchFamily="34" charset="0"/>
              </a:rPr>
              <a:t> в открытом доступе</a:t>
            </a:r>
            <a:endParaRPr lang="ru-RU" sz="5400" dirty="0">
              <a:latin typeface="Calibri" pitchFamily="34" charset="0"/>
              <a:cs typeface="Aparajit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304256" cy="242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Результаты </a:t>
            </a:r>
            <a:r>
              <a:rPr lang="ru-RU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поиска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8577545" cy="2980383"/>
          </a:xfrm>
        </p:spPr>
      </p:pic>
    </p:spTree>
    <p:extLst>
      <p:ext uri="{BB962C8B-B14F-4D97-AF65-F5344CB8AC3E}">
        <p14:creationId xmlns:p14="http://schemas.microsoft.com/office/powerpoint/2010/main" val="18454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Поиск </a:t>
            </a:r>
            <a:r>
              <a:rPr lang="ru-RU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информации в </a:t>
            </a:r>
            <a:r>
              <a:rPr lang="ru-RU" sz="4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ScienceDirect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8550926" cy="3682962"/>
          </a:xfrm>
        </p:spPr>
      </p:pic>
    </p:spTree>
    <p:extLst>
      <p:ext uri="{BB962C8B-B14F-4D97-AF65-F5344CB8AC3E}">
        <p14:creationId xmlns:p14="http://schemas.microsoft.com/office/powerpoint/2010/main" val="5732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Поиск </a:t>
            </a:r>
            <a:r>
              <a:rPr lang="ru-RU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информации в </a:t>
            </a:r>
            <a:r>
              <a:rPr lang="ru-RU" sz="4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ScienceDirect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9625"/>
            <a:ext cx="8229600" cy="3917950"/>
          </a:xfrm>
        </p:spPr>
      </p:pic>
    </p:spTree>
    <p:extLst>
      <p:ext uri="{BB962C8B-B14F-4D97-AF65-F5344CB8AC3E}">
        <p14:creationId xmlns:p14="http://schemas.microsoft.com/office/powerpoint/2010/main" val="5208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73616" cy="4876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 Доступ к базе данных издательства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Elsevier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открыт до 31 декабря 2019 года.</a:t>
            </a:r>
          </a:p>
          <a:p>
            <a:pPr marL="0" indent="0" algn="ctr">
              <a:buNone/>
            </a:pPr>
            <a:endParaRPr lang="ru-RU" sz="3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 Доступ возможен только с компьютеров академии.</a:t>
            </a:r>
          </a:p>
          <a:p>
            <a:pPr marL="0" indent="0">
              <a:buNone/>
            </a:pPr>
            <a:endParaRPr lang="ru-RU" sz="36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3016"/>
            <a:ext cx="8856984" cy="9906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4800" dirty="0">
                <a:solidFill>
                  <a:schemeClr val="tx1"/>
                </a:solidFill>
                <a:latin typeface="Calibri" pitchFamily="34" charset="0"/>
                <a:ea typeface="+mn-ea"/>
                <a:cs typeface="Aparajita" pitchFamily="34" charset="0"/>
              </a:rPr>
              <a:t>Открыт доступ к </a:t>
            </a: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parajita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parajita" pitchFamily="34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parajita" pitchFamily="34" charset="0"/>
              </a:rPr>
              <a:t>Электронно-библиотечной системе </a:t>
            </a: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parajita" pitchFamily="34" charset="0"/>
              </a:rPr>
              <a:t>IPR </a:t>
            </a:r>
            <a:r>
              <a:rPr lang="en-US" sz="4800" dirty="0">
                <a:solidFill>
                  <a:schemeClr val="tx1"/>
                </a:solidFill>
                <a:latin typeface="Calibri" pitchFamily="34" charset="0"/>
                <a:ea typeface="+mn-ea"/>
                <a:cs typeface="Aparajita" pitchFamily="34" charset="0"/>
              </a:rPr>
              <a:t>BOOKS </a:t>
            </a:r>
            <a:endParaRPr lang="ru-RU" sz="4800" dirty="0">
              <a:solidFill>
                <a:schemeClr val="tx1"/>
              </a:solidFill>
              <a:latin typeface="Calibri" pitchFamily="34" charset="0"/>
              <a:ea typeface="+mn-ea"/>
              <a:cs typeface="Aparajit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9694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9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9" y="1844824"/>
            <a:ext cx="8808910" cy="3824549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Calibri" pitchFamily="34" charset="0"/>
                <a:cs typeface="Calibri" pitchFamily="34" charset="0"/>
              </a:rPr>
              <a:t>Вход в систему</a:t>
            </a:r>
          </a:p>
          <a:p>
            <a:pPr algn="ctr"/>
            <a:r>
              <a:rPr lang="ru-RU" sz="40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www.iprbookshop.ru</a:t>
            </a:r>
          </a:p>
          <a:p>
            <a:pPr algn="ctr"/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9492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логин и пароль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для авторизации нужно получить в справочно-информационном 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отделе библиотеки</a:t>
            </a:r>
            <a:endParaRPr lang="ru-RU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Поиск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информации в ЭБС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IPR BOOKS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29600" cy="4511929"/>
          </a:xfrm>
        </p:spPr>
      </p:pic>
    </p:spTree>
    <p:extLst>
      <p:ext uri="{BB962C8B-B14F-4D97-AF65-F5344CB8AC3E}">
        <p14:creationId xmlns:p14="http://schemas.microsoft.com/office/powerpoint/2010/main" val="8988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Поиск информации в ЭБС IPR BOOKS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1651"/>
            <a:ext cx="8229600" cy="4593897"/>
          </a:xfrm>
        </p:spPr>
      </p:pic>
    </p:spTree>
    <p:extLst>
      <p:ext uri="{BB962C8B-B14F-4D97-AF65-F5344CB8AC3E}">
        <p14:creationId xmlns:p14="http://schemas.microsoft.com/office/powerpoint/2010/main" val="30658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323232"/>
                </a:solidFill>
                <a:latin typeface="Calibri" pitchFamily="34" charset="0"/>
                <a:cs typeface="Calibri" pitchFamily="34" charset="0"/>
              </a:rPr>
              <a:t>Поиск информации в ЭБС IPR BOOKS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581003" cy="3938243"/>
          </a:xfrm>
        </p:spPr>
      </p:pic>
    </p:spTree>
    <p:extLst>
      <p:ext uri="{BB962C8B-B14F-4D97-AF65-F5344CB8AC3E}">
        <p14:creationId xmlns:p14="http://schemas.microsoft.com/office/powerpoint/2010/main" val="32192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323232"/>
                </a:solidFill>
                <a:latin typeface="Calibri" pitchFamily="34" charset="0"/>
                <a:cs typeface="Calibri" pitchFamily="34" charset="0"/>
              </a:rPr>
              <a:t>Поиск информации в ЭБС IPR BOOKS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812368" cy="5069160"/>
          </a:xfrm>
        </p:spPr>
      </p:pic>
    </p:spTree>
    <p:extLst>
      <p:ext uri="{BB962C8B-B14F-4D97-AF65-F5344CB8AC3E}">
        <p14:creationId xmlns:p14="http://schemas.microsoft.com/office/powerpoint/2010/main" val="4077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Регистрация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502586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https://www.sciencedirect.com/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712968" cy="30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712968" cy="4876800"/>
          </a:xfrm>
        </p:spPr>
        <p:txBody>
          <a:bodyPr/>
          <a:lstStyle/>
          <a:p>
            <a:pPr marL="0" indent="0" algn="just">
              <a:buNone/>
            </a:pPr>
            <a:endParaRPr lang="ru-RU" sz="4800" dirty="0" smtClean="0">
              <a:latin typeface="Calibri" pitchFamily="34" charset="0"/>
              <a:cs typeface="Calibri" pitchFamily="34" charset="0"/>
            </a:endParaRPr>
          </a:p>
          <a:p>
            <a:pPr lvl="0" algn="just">
              <a:buClr>
                <a:srgbClr val="F07F09"/>
              </a:buClr>
              <a:buFont typeface="Wingdings" pitchFamily="2" charset="2"/>
              <a:buChar char="ü"/>
            </a:pPr>
            <a:endParaRPr lang="ru-RU" sz="33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buClr>
                <a:srgbClr val="F07F09"/>
              </a:buClr>
              <a:buFont typeface="Wingdings" pitchFamily="2" charset="2"/>
              <a:buChar char="ü"/>
            </a:pPr>
            <a:endParaRPr lang="ru-RU" sz="33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buClr>
                <a:srgbClr val="F07F09"/>
              </a:buClr>
              <a:buFont typeface="Wingdings" pitchFamily="2" charset="2"/>
              <a:buChar char="ü"/>
            </a:pPr>
            <a:endParaRPr lang="ru-RU" sz="33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buClr>
                <a:srgbClr val="F07F09"/>
              </a:buClr>
              <a:buFont typeface="Wingdings" pitchFamily="2" charset="2"/>
              <a:buChar char="ü"/>
            </a:pPr>
            <a:r>
              <a:rPr lang="ru-RU" sz="3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По </a:t>
            </a:r>
            <a:r>
              <a:rPr lang="ru-RU" sz="33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всем вопросам обращайтесь в </a:t>
            </a:r>
            <a:r>
              <a:rPr lang="ru-RU" sz="3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справочно-информационный отдел </a:t>
            </a:r>
            <a:r>
              <a:rPr lang="ru-RU" sz="33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библиотеки, кабинет № 31.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23955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39751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59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Регистрация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62" y="1600200"/>
            <a:ext cx="4683076" cy="4876800"/>
          </a:xfrm>
        </p:spPr>
      </p:pic>
    </p:spTree>
    <p:extLst>
      <p:ext uri="{BB962C8B-B14F-4D97-AF65-F5344CB8AC3E}">
        <p14:creationId xmlns:p14="http://schemas.microsoft.com/office/powerpoint/2010/main" val="41917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229600" cy="2909884"/>
          </a:xfrm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alibri" pitchFamily="34" charset="0"/>
                <a:cs typeface="Calibri" pitchFamily="34" charset="0"/>
              </a:rPr>
              <a:t>Вход в систему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9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Поиск информации в </a:t>
            </a:r>
            <a:r>
              <a:rPr lang="ru-RU" sz="49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ScienceDirect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436062" cy="3017556"/>
          </a:xfrm>
        </p:spPr>
      </p:pic>
    </p:spTree>
    <p:extLst>
      <p:ext uri="{BB962C8B-B14F-4D97-AF65-F5344CB8AC3E}">
        <p14:creationId xmlns:p14="http://schemas.microsoft.com/office/powerpoint/2010/main" val="9245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Поиск </a:t>
            </a:r>
            <a:r>
              <a:rPr lang="ru-RU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информации в </a:t>
            </a:r>
            <a:r>
              <a:rPr lang="ru-RU" sz="4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ScienceDirect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721763" cy="3198926"/>
          </a:xfrm>
        </p:spPr>
      </p:pic>
    </p:spTree>
    <p:extLst>
      <p:ext uri="{BB962C8B-B14F-4D97-AF65-F5344CB8AC3E}">
        <p14:creationId xmlns:p14="http://schemas.microsoft.com/office/powerpoint/2010/main" val="12952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Улучшение </a:t>
            </a:r>
            <a:r>
              <a:rPr lang="ru-RU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результатов поиска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8704372" cy="3214008"/>
          </a:xfrm>
        </p:spPr>
      </p:pic>
    </p:spTree>
    <p:extLst>
      <p:ext uri="{BB962C8B-B14F-4D97-AF65-F5344CB8AC3E}">
        <p14:creationId xmlns:p14="http://schemas.microsoft.com/office/powerpoint/2010/main" val="15712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Результаты </a:t>
            </a:r>
            <a:r>
              <a:rPr lang="ru-RU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поиска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8798051" cy="3240481"/>
          </a:xfrm>
        </p:spPr>
      </p:pic>
    </p:spTree>
    <p:extLst>
      <p:ext uri="{BB962C8B-B14F-4D97-AF65-F5344CB8AC3E}">
        <p14:creationId xmlns:p14="http://schemas.microsoft.com/office/powerpoint/2010/main" val="16230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Результаты </a:t>
            </a:r>
            <a:r>
              <a:rPr lang="ru-RU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поиска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536013" cy="3132839"/>
          </a:xfrm>
        </p:spPr>
      </p:pic>
    </p:spTree>
    <p:extLst>
      <p:ext uri="{BB962C8B-B14F-4D97-AF65-F5344CB8AC3E}">
        <p14:creationId xmlns:p14="http://schemas.microsoft.com/office/powerpoint/2010/main" val="38869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247</TotalTime>
  <Words>118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Презентация PowerPoint</vt:lpstr>
      <vt:lpstr>Регистрация</vt:lpstr>
      <vt:lpstr>Регистрация</vt:lpstr>
      <vt:lpstr>Презентация PowerPoint</vt:lpstr>
      <vt:lpstr>Поиск информации в ScienceDirect </vt:lpstr>
      <vt:lpstr>Поиск информации в ScienceDirect</vt:lpstr>
      <vt:lpstr>Улучшение результатов поиска</vt:lpstr>
      <vt:lpstr>Результаты поиска</vt:lpstr>
      <vt:lpstr>Результаты поиска</vt:lpstr>
      <vt:lpstr>Результаты поиска</vt:lpstr>
      <vt:lpstr>Поиск информации в ScienceDirect</vt:lpstr>
      <vt:lpstr>Поиск информации в ScienceDirect</vt:lpstr>
      <vt:lpstr>Презентация PowerPoint</vt:lpstr>
      <vt:lpstr>Открыт доступ к  Электронно-библиотечной системе IPR BOOKS </vt:lpstr>
      <vt:lpstr>Презентация PowerPoint</vt:lpstr>
      <vt:lpstr>Поиск информации в ЭБС IPR BOOKS  </vt:lpstr>
      <vt:lpstr>Поиск информации в ЭБС IPR BOOKS </vt:lpstr>
      <vt:lpstr>Поиск информации в ЭБС IPR BOOKS </vt:lpstr>
      <vt:lpstr>Поиск информации в ЭБС IPR BOOKS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2019-03-21T14:08:00Z</dcterms:created>
  <dcterms:modified xsi:type="dcterms:W3CDTF">2019-04-04T08:52:05Z</dcterms:modified>
</cp:coreProperties>
</file>