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7"/>
  </p:normalViewPr>
  <p:slideViewPr>
    <p:cSldViewPr snapToGrid="0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DD35E-4E9F-A894-5DFD-AF3DE82FB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B1350B-9F19-2445-0454-414400BF0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FE6F0E-2C6C-14B6-D7EF-8DA09AA63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A50A-0DCF-B543-B88B-4ABA2276182F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42F011-FD57-3786-1169-98F7AB60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EB351-515A-6907-5D44-FEC4A532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D5FA-AF41-E24E-A405-E858A50BD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07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8E6BA-0ADA-3274-F54A-EA0D7E90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977AB2-9E77-968E-4808-72722843E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EE0DE-E411-259E-6726-9573DC89F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A50A-0DCF-B543-B88B-4ABA2276182F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0CF71-7296-C58D-71E3-661AF9D4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6F909-18B2-7479-4121-9A35A3BBD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D5FA-AF41-E24E-A405-E858A50BD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3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5AFC8E-771D-FBC1-8F93-AC1D1DB838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937045-2119-3288-5F1C-A8B9D0B15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56ECA-577F-B971-8223-AC443E6AC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A50A-0DCF-B543-B88B-4ABA2276182F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3AF810-6C18-EEE2-6DFF-05C96219F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84F4E2-0CD8-7002-09D8-F23EE744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D5FA-AF41-E24E-A405-E858A50BD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F1025-1A05-5EC5-4320-6676227A6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172F09-38AC-7D59-5F70-7462261B0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91E59-1B0B-F131-8E69-E7E733B9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A50A-0DCF-B543-B88B-4ABA2276182F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0B3B82-43F8-33EB-F590-1CD4D586E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C8AC0-1F07-0437-B922-63574C435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D5FA-AF41-E24E-A405-E858A50BD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38DC3-DA8C-5D69-3E49-22643AFE5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CD84C3-BE71-FEB4-9957-35F275646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6CA608-957F-CF7E-F89A-06E6D6595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A50A-0DCF-B543-B88B-4ABA2276182F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09571B-EE4C-62B7-1C40-19C06FC31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466A68-6C7E-15B8-8C54-12D5985B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D5FA-AF41-E24E-A405-E858A50BD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67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82664-E806-066A-F754-25E665D03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25CC4B-6981-0604-A2E6-042A236B7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83FD9F-AA27-11C6-6063-076C7C544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1F592-A7EC-5974-35C2-7DEB792AE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A50A-0DCF-B543-B88B-4ABA2276182F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661B0E-165F-DE9D-5431-31E9BB3B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AAB4E8-7262-B212-B553-B9569381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D5FA-AF41-E24E-A405-E858A50BD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84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A8B6C-16FC-CB94-396E-290A3C50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C6C5AB-5C9B-32CE-B366-FF2947E91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6E0EA4-0970-A651-9C04-3668C3C93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3BD7E4-50BC-B84F-55FD-93BABB74A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EDD3FB-BCBE-5502-4C83-104BAB432A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9692F3-DD12-DB34-970D-E9ED130FF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A50A-0DCF-B543-B88B-4ABA2276182F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009201-E276-6F6D-B2B4-B97C4837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09B5BE-355A-4D7A-86F0-ABD2DFE68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D5FA-AF41-E24E-A405-E858A50BD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5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8F708-CA0D-61A0-C1BB-28DAB8AC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6E0E09-8639-3C5D-3E0C-B49947A53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A50A-0DCF-B543-B88B-4ABA2276182F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BB70B6-4DBD-3C95-AA76-AFA6C4B16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C541DA-B8DF-D158-C8E8-F5483FA7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D5FA-AF41-E24E-A405-E858A50BD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91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D682E9-BB45-6DA6-1145-092D448FD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A50A-0DCF-B543-B88B-4ABA2276182F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39B7906-3075-ACC2-DD33-0950C28A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249B81-649C-2D7D-32B6-1B926D79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D5FA-AF41-E24E-A405-E858A50BD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98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3FA5A-855A-638F-AF51-D0EB47E60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5F82CF-FE66-1506-20F0-9DC04EB99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18F890-CE9F-FF2E-95B2-FCE5D35FC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D6FFD1-A6C0-2937-0517-5068C0BD5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A50A-0DCF-B543-B88B-4ABA2276182F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FB265C-3E5B-43A4-5B45-FFA5294D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C5B6E7-92DD-5ADC-2CD5-EEB54666E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D5FA-AF41-E24E-A405-E858A50BD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B9DEF-8218-F85E-A363-4B357A2D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C1C609-1BAA-AB59-260A-34E2C0A3E4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2A15C6-3FCF-3D14-B37B-59B9BFA5B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F03530-B040-032D-2088-93E5D498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A50A-0DCF-B543-B88B-4ABA2276182F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75877D-81BF-0F21-07C1-76AF5E60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76F27E-0146-AE9B-FD90-938C64AA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D5FA-AF41-E24E-A405-E858A50BD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0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1C6D3-9B3D-7367-212A-D6B8458D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A2A6A-5860-15C3-230B-E160C0B6E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3C4D6F-F909-8943-FD60-4F402B0CC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1A50A-0DCF-B543-B88B-4ABA2276182F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9DE86F-9435-A05E-4718-7906BB7E9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EF4DE1-D4F3-96B2-6B46-D4A5E2CFA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D5FA-AF41-E24E-A405-E858A50BD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94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96C34-2E43-4279-739B-3F25C87F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8C6B477-1EA9-AAEA-418F-B0FAA1B38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12204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FAEA9-17F5-CFB5-4A6C-BE6C7319B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8888E7C-8353-296C-FCAC-8BFEA46AC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900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3A2FF-A9B1-00C0-0C87-3CD6337F7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6DF9A75-7678-3D23-835F-63386BBAD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95627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EE8602-2E62-3A5C-CAAC-8E97F677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4E8AB54-FFA9-BFAC-48F4-97F29C6F0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99508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C1318-AB10-FF76-86A3-5ED708612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97543A0-8CC3-1312-E7B5-EB64EF1F3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06983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30FA4-B8AC-47C1-A8FB-F17A89779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2DEB039-E76A-CC98-3A5D-56E1CD527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1756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FE53A-3757-C994-7381-79A1F5923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96B47B8-3E27-56DE-C020-D6CEEDF85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8360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1460E-5D07-2FB2-DF96-5E84CC523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B423BE-0C89-4189-4043-76794E092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4742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EF2F2-FAD1-B066-F017-0E9EAA6D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B7DD49-1749-C60A-F9C1-31959ACFC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436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936F3-D411-7DBA-5BE8-785ED9660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124CF9D-391B-0E78-FB04-D24B80CAF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5775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51AA5-8714-755C-C59B-0CA8E84F9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3BA87FC-93A4-9074-6E5F-665D44B32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8013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50523-9B44-AC63-D6EB-0F7D4AAC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8DCCC9B-8886-CAA1-AE40-A09B6D0C1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03342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4E689-D61B-2A7A-9DDC-0D69D2F14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6B7B140-29A8-4DD9-DADB-56F172D00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8932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B4228-DC66-2989-32BB-792B3C2F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2EB6985-A681-BEBE-12FE-22B10894A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72804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51586-C792-4EFF-329A-D8C57E3B8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DBF86CD-4987-FD96-D84C-C6CDCF587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75577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Косаревская Полина Александровна</dc:creator>
  <cp:lastModifiedBy>Косаревская Полина Александровна</cp:lastModifiedBy>
  <cp:revision>1</cp:revision>
  <dcterms:created xsi:type="dcterms:W3CDTF">2022-10-25T19:01:10Z</dcterms:created>
  <dcterms:modified xsi:type="dcterms:W3CDTF">2022-10-25T19:06:07Z</dcterms:modified>
</cp:coreProperties>
</file>